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oboto Medium"/>
      <p:regular r:id="rId46"/>
      <p:bold r:id="rId47"/>
      <p:italic r:id="rId48"/>
      <p:boldItalic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Lato Light"/>
      <p:regular r:id="rId54"/>
      <p:bold r:id="rId55"/>
      <p:italic r:id="rId56"/>
      <p:boldItalic r:id="rId57"/>
    </p:embeddedFont>
    <p:embeddedFont>
      <p:font typeface="Gothic A1"/>
      <p:regular r:id="rId58"/>
      <p:bold r:id="rId59"/>
    </p:embeddedFont>
    <p:embeddedFont>
      <p:font typeface="Merriweather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Medium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edium-italic.fntdata"/><Relationship Id="rId47" Type="http://schemas.openxmlformats.org/officeDocument/2006/relationships/font" Target="fonts/RobotoMedium-bold.fntdata"/><Relationship Id="rId49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erriweather-italic.fntdata"/><Relationship Id="rId61" Type="http://schemas.openxmlformats.org/officeDocument/2006/relationships/font" Target="fonts/Merriweather-bold.fntdata"/><Relationship Id="rId20" Type="http://schemas.openxmlformats.org/officeDocument/2006/relationships/slide" Target="slides/slide15.xml"/><Relationship Id="rId63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erriweather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LatoLight-bold.fntdata"/><Relationship Id="rId10" Type="http://schemas.openxmlformats.org/officeDocument/2006/relationships/slide" Target="slides/slide5.xml"/><Relationship Id="rId54" Type="http://schemas.openxmlformats.org/officeDocument/2006/relationships/font" Target="fonts/LatoLight-regular.fntdata"/><Relationship Id="rId13" Type="http://schemas.openxmlformats.org/officeDocument/2006/relationships/slide" Target="slides/slide8.xml"/><Relationship Id="rId57" Type="http://schemas.openxmlformats.org/officeDocument/2006/relationships/font" Target="fonts/Lato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LatoLight-italic.fntdata"/><Relationship Id="rId15" Type="http://schemas.openxmlformats.org/officeDocument/2006/relationships/slide" Target="slides/slide10.xml"/><Relationship Id="rId59" Type="http://schemas.openxmlformats.org/officeDocument/2006/relationships/font" Target="fonts/GothicA1-bold.fntdata"/><Relationship Id="rId14" Type="http://schemas.openxmlformats.org/officeDocument/2006/relationships/slide" Target="slides/slide9.xml"/><Relationship Id="rId58" Type="http://schemas.openxmlformats.org/officeDocument/2006/relationships/font" Target="fonts/GothicA1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9fc98c0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9fc98c0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836712da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836712da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836712da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836712da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836712d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836712d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8b94d44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8b94d44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aa223f40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aa223f40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9fc98c0b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9fc98c0b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a6357734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a6357734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a635773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a635773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a7c3d85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a7c3d85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a9b5ce9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a9b5ce9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88b94d44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88b94d44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a7c3d85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a7c3d85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88b94d44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88b94d44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a814d1e0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a814d1e0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88b94d44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88b94d44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88b94d44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88b94d44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88b94d44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88b94d44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9fc98c0b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9fc98c0b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a814d1e0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a814d1e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a814d1e0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a814d1e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71fe815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71fe815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a814d1e0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a814d1e0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a814d1e0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a814d1e0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a814d1e0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a814d1e0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a814d1e0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a814d1e0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88b94d44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88b94d44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88b94d44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88b94d44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9fc98c0b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9fc98c0b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a814d1e0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a814d1e0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8b94d44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8b94d44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a814d1e0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a814d1e0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9fc98c0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9fc98c0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88b94d44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88b94d44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7472dd5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7472dd5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aa223f40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aa223f40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9fc98c0b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9fc98c0b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9fc98c0b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9fc98c0b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9fc98c0b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9fc98c0b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주석 1">
  <p:cSld name="CAPTION_ONL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202775" y="0"/>
            <a:ext cx="2941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75066" y="107025"/>
            <a:ext cx="7247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Roboto Medium"/>
              <a:buNone/>
              <a:defRPr sz="2500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Roboto Medium"/>
              <a:buNone/>
              <a:defRPr sz="2500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Roboto Medium"/>
              <a:buNone/>
              <a:defRPr sz="2500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Roboto Medium"/>
              <a:buNone/>
              <a:defRPr sz="2500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Roboto Medium"/>
              <a:buNone/>
              <a:defRPr sz="2500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Roboto Medium"/>
              <a:buNone/>
              <a:defRPr sz="2500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Roboto Medium"/>
              <a:buNone/>
              <a:defRPr sz="2500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Roboto Medium"/>
              <a:buNone/>
              <a:defRPr sz="2500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Roboto Medium"/>
              <a:buNone/>
              <a:defRPr sz="2500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-56509" y="270975"/>
            <a:ext cx="142800" cy="30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3624150" y="-125"/>
            <a:ext cx="5519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3084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3066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000500" y="724075"/>
            <a:ext cx="4776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섹션 제목 및 설명 1">
  <p:cSld name="SECTION_TITLE_AND_DESCRIPTION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5400150" y="-125"/>
            <a:ext cx="37437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sharegate/craco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github.com/thomasJang/react-fed/blob/step/markdown/src/markdown/Markdown.tsx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github.com/thomasJang/react-fed/blob/step/markdown/craco.config.js#L7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thomasJang/react-fed/blob/step/antd/src/pages/JoinForm.tsx" TargetMode="External"/><Relationship Id="rId4" Type="http://schemas.openxmlformats.org/officeDocument/2006/relationships/hyperlink" Target="https://github.com/thomasJang/react-fed/blob/step/antd/src/App.tsx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thomasJang/react-fed/blob/step/antd-popover/src/pages/UserProfile.tsx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hyperlink" Target="https://bit.ly/2I2nvo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thomasJang/react-fed/blob/step/antd-popover/src/styled/mixins.ts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thomasJang/react-fed/blob/step/antd-popover/src/styles/antd/ant-popover.less" TargetMode="External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thomasJang/react-fed/blob/step/async-await/src/components/confirmDialog.tsx#L23" TargetMode="External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thomasJang/react-fed/blob/step/async-await/src/pages/JoinForm.tsx#L50" TargetMode="External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thomasJang/react-fed/blob/step/resize/src/pages/PanelResize.tsx#L16" TargetMode="External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thomasJang/react-fed/blob/step/dragdrop/src/pages/DragDrop.tsx#L104" TargetMode="External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facebook/create-react-app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1.png"/><Relationship Id="rId5" Type="http://schemas.openxmlformats.org/officeDocument/2006/relationships/hyperlink" Target="https://facebook.github.io/create-react-app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5125" y="1535550"/>
            <a:ext cx="9144000" cy="2112600"/>
          </a:xfrm>
          <a:prstGeom prst="rect">
            <a:avLst/>
          </a:prstGeom>
          <a:solidFill>
            <a:srgbClr val="FFFFFF">
              <a:alpha val="5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1631300"/>
            <a:ext cx="8520600" cy="1014600"/>
          </a:xfrm>
          <a:prstGeom prst="rect">
            <a:avLst/>
          </a:prstGeom>
          <a:effectLst>
            <a:outerShdw blurRad="200025" rotWithShape="0" algn="bl" dir="5580000" dist="9525">
              <a:srgbClr val="CFE2F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1C4587"/>
                </a:solidFill>
                <a:latin typeface="Merriweather"/>
                <a:ea typeface="Merriweather"/>
                <a:cs typeface="Merriweather"/>
                <a:sym typeface="Merriweather"/>
              </a:rPr>
              <a:t>React Front-End Development</a:t>
            </a:r>
            <a:endParaRPr b="1" sz="3500">
              <a:solidFill>
                <a:srgbClr val="1C458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311275" y="2385875"/>
            <a:ext cx="4015200" cy="4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CC0000"/>
                </a:solidFill>
                <a:latin typeface="Lato Light"/>
                <a:ea typeface="Lato Light"/>
                <a:cs typeface="Lato Light"/>
                <a:sym typeface="Lato Light"/>
              </a:rPr>
              <a:t>with TypeScript and AntDesign</a:t>
            </a:r>
            <a:endParaRPr sz="2000">
              <a:solidFill>
                <a:srgbClr val="CC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300" y="2901275"/>
            <a:ext cx="1093276" cy="3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175077" y="107025"/>
            <a:ext cx="87630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react app rewired를 사용하여 less-loader 연결하기</a:t>
            </a:r>
            <a:endParaRPr/>
          </a:p>
        </p:txBody>
      </p:sp>
      <p:cxnSp>
        <p:nvCxnSpPr>
          <p:cNvPr id="135" name="Google Shape;135;p24"/>
          <p:cNvCxnSpPr/>
          <p:nvPr/>
        </p:nvCxnSpPr>
        <p:spPr>
          <a:xfrm>
            <a:off x="267375" y="339875"/>
            <a:ext cx="2469900" cy="25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4"/>
          <p:cNvSpPr txBox="1"/>
          <p:nvPr>
            <p:ph type="title"/>
          </p:nvPr>
        </p:nvSpPr>
        <p:spPr>
          <a:xfrm>
            <a:off x="267375" y="982000"/>
            <a:ext cx="51126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craco</a:t>
            </a:r>
            <a:r>
              <a:rPr lang="ko" sz="1600"/>
              <a:t>(</a:t>
            </a:r>
            <a:r>
              <a:rPr b="1" lang="ko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ko" sz="1600">
                <a:solidFill>
                  <a:srgbClr val="666666"/>
                </a:solidFill>
              </a:rPr>
              <a:t>reate </a:t>
            </a:r>
            <a:r>
              <a:rPr b="1" lang="ko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ko" sz="1600">
                <a:solidFill>
                  <a:srgbClr val="666666"/>
                </a:solidFill>
              </a:rPr>
              <a:t>eact </a:t>
            </a:r>
            <a:r>
              <a:rPr b="1" lang="ko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ko" sz="1600">
                <a:solidFill>
                  <a:srgbClr val="666666"/>
                </a:solidFill>
              </a:rPr>
              <a:t>pp </a:t>
            </a:r>
            <a:r>
              <a:rPr b="1" lang="ko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ko" sz="1600">
                <a:solidFill>
                  <a:srgbClr val="666666"/>
                </a:solidFill>
              </a:rPr>
              <a:t>onfiguration </a:t>
            </a:r>
            <a:r>
              <a:rPr b="1" lang="ko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ko" sz="1600">
                <a:solidFill>
                  <a:srgbClr val="666666"/>
                </a:solidFill>
              </a:rPr>
              <a:t>verride</a:t>
            </a:r>
            <a:r>
              <a:rPr lang="ko" sz="1600"/>
              <a:t>)</a:t>
            </a:r>
            <a:endParaRPr sz="1600"/>
          </a:p>
        </p:txBody>
      </p:sp>
      <p:sp>
        <p:nvSpPr>
          <p:cNvPr id="137" name="Google Shape;137;p24"/>
          <p:cNvSpPr txBox="1"/>
          <p:nvPr/>
        </p:nvSpPr>
        <p:spPr>
          <a:xfrm>
            <a:off x="276344" y="1528475"/>
            <a:ext cx="34068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u="sng">
                <a:solidFill>
                  <a:schemeClr val="hlink"/>
                </a:solidFill>
                <a:hlinkClick r:id="rId3"/>
              </a:rPr>
              <a:t>https://github.com/sharegate/craco</a:t>
            </a:r>
            <a:endParaRPr sz="1600"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25" y="2100800"/>
            <a:ext cx="3290074" cy="21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050" y="2237475"/>
            <a:ext cx="1833525" cy="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3050" y="3430174"/>
            <a:ext cx="1833525" cy="107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6825" y="2237475"/>
            <a:ext cx="2655099" cy="18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388500" y="2174275"/>
            <a:ext cx="224700" cy="224700"/>
          </a:xfrm>
          <a:prstGeom prst="flowChartConnector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</a:t>
            </a:r>
            <a:endParaRPr b="1" sz="1000"/>
          </a:p>
        </p:txBody>
      </p:sp>
      <p:sp>
        <p:nvSpPr>
          <p:cNvPr id="143" name="Google Shape;143;p24"/>
          <p:cNvSpPr/>
          <p:nvPr/>
        </p:nvSpPr>
        <p:spPr>
          <a:xfrm>
            <a:off x="3646875" y="2174275"/>
            <a:ext cx="224700" cy="224700"/>
          </a:xfrm>
          <a:prstGeom prst="flowChartConnector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</a:t>
            </a:r>
            <a:endParaRPr b="1" sz="1000"/>
          </a:p>
        </p:txBody>
      </p:sp>
      <p:sp>
        <p:nvSpPr>
          <p:cNvPr id="144" name="Google Shape;144;p24"/>
          <p:cNvSpPr/>
          <p:nvPr/>
        </p:nvSpPr>
        <p:spPr>
          <a:xfrm>
            <a:off x="3646875" y="3333775"/>
            <a:ext cx="224700" cy="224700"/>
          </a:xfrm>
          <a:prstGeom prst="flowChartConnector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</a:t>
            </a:r>
            <a:endParaRPr b="1" sz="1000"/>
          </a:p>
        </p:txBody>
      </p:sp>
      <p:sp>
        <p:nvSpPr>
          <p:cNvPr id="145" name="Google Shape;145;p24"/>
          <p:cNvSpPr/>
          <p:nvPr/>
        </p:nvSpPr>
        <p:spPr>
          <a:xfrm>
            <a:off x="5929200" y="2174275"/>
            <a:ext cx="224700" cy="224700"/>
          </a:xfrm>
          <a:prstGeom prst="flowChartConnector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</a:t>
            </a:r>
            <a:endParaRPr b="1" sz="10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0" y="3481750"/>
            <a:ext cx="4645376" cy="13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74675"/>
            <a:ext cx="5465200" cy="34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5914975" y="425650"/>
            <a:ext cx="2656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npm start</a:t>
            </a:r>
            <a:endParaRPr b="1" sz="1700"/>
          </a:p>
        </p:txBody>
      </p:sp>
      <p:sp>
        <p:nvSpPr>
          <p:cNvPr id="154" name="Google Shape;154;p25"/>
          <p:cNvSpPr/>
          <p:nvPr/>
        </p:nvSpPr>
        <p:spPr>
          <a:xfrm>
            <a:off x="263725" y="288225"/>
            <a:ext cx="224700" cy="224700"/>
          </a:xfrm>
          <a:prstGeom prst="flowChartConnector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</a:t>
            </a:r>
            <a:endParaRPr b="1" sz="1000"/>
          </a:p>
        </p:txBody>
      </p:sp>
      <p:sp>
        <p:nvSpPr>
          <p:cNvPr id="155" name="Google Shape;155;p25"/>
          <p:cNvSpPr/>
          <p:nvPr/>
        </p:nvSpPr>
        <p:spPr>
          <a:xfrm>
            <a:off x="263725" y="3385150"/>
            <a:ext cx="224700" cy="224700"/>
          </a:xfrm>
          <a:prstGeom prst="flowChartConnector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</a:t>
            </a:r>
            <a:endParaRPr b="1" sz="1000"/>
          </a:p>
        </p:txBody>
      </p:sp>
      <p:sp>
        <p:nvSpPr>
          <p:cNvPr id="156" name="Google Shape;156;p25"/>
          <p:cNvSpPr/>
          <p:nvPr/>
        </p:nvSpPr>
        <p:spPr>
          <a:xfrm>
            <a:off x="6501600" y="425650"/>
            <a:ext cx="224700" cy="224700"/>
          </a:xfrm>
          <a:prstGeom prst="flowChartConnector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</a:t>
            </a:r>
            <a:endParaRPr b="1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75" y="445350"/>
            <a:ext cx="6013251" cy="431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idx="4294967295" type="title"/>
          </p:nvPr>
        </p:nvSpPr>
        <p:spPr>
          <a:xfrm>
            <a:off x="6473975" y="617975"/>
            <a:ext cx="23790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less로 스타일을 변경할 수 있는지 테스트 해보세요.</a:t>
            </a:r>
            <a:endParaRPr sz="2200">
              <a:solidFill>
                <a:srgbClr val="666666"/>
              </a:solidFill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276" y="1998450"/>
            <a:ext cx="1215050" cy="13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296350" y="775013"/>
            <a:ext cx="3871200" cy="26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raw-loader</a:t>
            </a:r>
            <a:r>
              <a:rPr lang="ko" sz="2700"/>
              <a:t>를 추가하고 .md파일을 App.tsx에 출력시켜 보세요.</a:t>
            </a:r>
            <a:endParaRPr sz="2700">
              <a:solidFill>
                <a:srgbClr val="666666"/>
              </a:solidFill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648625" y="2997788"/>
            <a:ext cx="30000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FF"/>
                </a:solidFill>
              </a:rPr>
              <a:t>추천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FFFF00"/>
                </a:solidFill>
                <a:highlight>
                  <a:srgbClr val="434343"/>
                </a:highlight>
              </a:rPr>
              <a:t>craco-raw-loader</a:t>
            </a:r>
            <a:r>
              <a:rPr lang="ko" sz="2200">
                <a:solidFill>
                  <a:srgbClr val="666666"/>
                </a:solidFill>
              </a:rPr>
              <a:t> </a:t>
            </a:r>
            <a:endParaRPr sz="2200">
              <a:solidFill>
                <a:srgbClr val="FFFF00"/>
              </a:solidFill>
              <a:highlight>
                <a:srgbClr val="000000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FFFF00"/>
                </a:solidFill>
                <a:highlight>
                  <a:srgbClr val="000000"/>
                </a:highlight>
              </a:rPr>
              <a:t>markdown-to-jsx</a:t>
            </a:r>
            <a:endParaRPr sz="90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5326175" y="4010025"/>
            <a:ext cx="2656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&lt;결과화면&gt;</a:t>
            </a:r>
            <a:endParaRPr sz="1700"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950" y="1179825"/>
            <a:ext cx="4671650" cy="312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57400"/>
            <a:ext cx="5561825" cy="215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304800" y="401525"/>
            <a:ext cx="549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4"/>
              </a:rPr>
              <a:t>https://github.com/thomasJang/react-fed/blob/step/markdown/src/markdown/Markdown.tsx</a:t>
            </a:r>
            <a:endParaRPr sz="1100"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200" y="3190825"/>
            <a:ext cx="5678150" cy="13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304800" y="2942475"/>
            <a:ext cx="549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6"/>
              </a:rPr>
              <a:t>https://github.com/thomasJang/react-fed/blob/step/markdown/craco.config.js#L7</a:t>
            </a:r>
            <a:r>
              <a:rPr lang="ko" sz="800"/>
              <a:t> </a:t>
            </a:r>
            <a:endParaRPr sz="1100"/>
          </a:p>
        </p:txBody>
      </p:sp>
      <p:sp>
        <p:nvSpPr>
          <p:cNvPr id="181" name="Google Shape;181;p28"/>
          <p:cNvSpPr txBox="1"/>
          <p:nvPr/>
        </p:nvSpPr>
        <p:spPr>
          <a:xfrm>
            <a:off x="6524350" y="564650"/>
            <a:ext cx="2956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2" name="Google Shape;182;p28"/>
          <p:cNvSpPr txBox="1"/>
          <p:nvPr/>
        </p:nvSpPr>
        <p:spPr>
          <a:xfrm>
            <a:off x="6375475" y="72140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.md파일을 로드하여 출력하는 역할을 하는 MarkdownView컴포넌트를 만들어 줍니다.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md파일을 변환하는 플러그인으로는 “markdown-to-jsx”를 사용했습니다.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설치를 위해 다음의 커멘드가 필요하겟죠?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0000"/>
                </a:solidFill>
              </a:rPr>
              <a:t>$npm i markdown-to-jsx @types/</a:t>
            </a:r>
            <a:r>
              <a:rPr lang="ko" sz="700">
                <a:solidFill>
                  <a:srgbClr val="FF0000"/>
                </a:solidFill>
              </a:rPr>
              <a:t>markdown-to-jsx</a:t>
            </a:r>
            <a:endParaRPr sz="700">
              <a:solidFill>
                <a:srgbClr val="FF0000"/>
              </a:solidFill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6375475" y="327775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md파일의 내용을 로드하기 위해선 webpack에 raw-loader를 추가해야 합니다.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raw-loader추가를 위해  craco config에 다음을 추가해주세요.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0000"/>
                </a:solidFill>
              </a:rPr>
              <a:t>$npm i craco-raw-loader</a:t>
            </a:r>
            <a:endParaRPr sz="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1695225"/>
            <a:ext cx="8520600" cy="17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antd, styled-components를 프로젝에 추가하기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175077" y="107025"/>
            <a:ext cx="87630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antd, styled-components</a:t>
            </a:r>
            <a:r>
              <a:rPr lang="ko"/>
              <a:t>를 프로젝에 추가하기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25" y="1025150"/>
            <a:ext cx="3975999" cy="291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477850" y="3805475"/>
            <a:ext cx="4119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erriweather"/>
                <a:ea typeface="Merriweather"/>
                <a:cs typeface="Merriweather"/>
                <a:sym typeface="Merriweather"/>
              </a:rPr>
              <a:t>$ </a:t>
            </a:r>
            <a:r>
              <a:rPr b="1" lang="ko" sz="1000">
                <a:latin typeface="Merriweather"/>
                <a:ea typeface="Merriweather"/>
                <a:cs typeface="Merriweather"/>
                <a:sym typeface="Merriweather"/>
              </a:rPr>
              <a:t>npm i antd styled-components @types/styled-components</a:t>
            </a:r>
            <a:endParaRPr b="1"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75" y="1247200"/>
            <a:ext cx="3371600" cy="23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5279425" y="3832175"/>
            <a:ext cx="2610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craco.config.js</a:t>
            </a:r>
            <a:r>
              <a:rPr lang="ko" sz="1000"/>
              <a:t>에 lessLoaderOptions 추가</a:t>
            </a:r>
            <a:endParaRPr sz="1000"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>
            <a:off x="-75" y="0"/>
            <a:ext cx="9144000" cy="5143500"/>
          </a:xfrm>
          <a:prstGeom prst="rect">
            <a:avLst/>
          </a:prstGeom>
          <a:solidFill>
            <a:srgbClr val="4A90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735" y="917549"/>
            <a:ext cx="6498527" cy="339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/>
          <p:nvPr/>
        </p:nvSpPr>
        <p:spPr>
          <a:xfrm>
            <a:off x="-75" y="0"/>
            <a:ext cx="9144000" cy="5143500"/>
          </a:xfrm>
          <a:prstGeom prst="rect">
            <a:avLst/>
          </a:prstGeom>
          <a:solidFill>
            <a:srgbClr val="4A90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913" y="152400"/>
            <a:ext cx="52281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162" y="692575"/>
            <a:ext cx="4885174" cy="399355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>
            <p:ph type="title"/>
          </p:nvPr>
        </p:nvSpPr>
        <p:spPr>
          <a:xfrm>
            <a:off x="265500" y="1233175"/>
            <a:ext cx="3084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로그인 폼을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만들어 봅시다.</a:t>
            </a:r>
            <a:endParaRPr sz="2700">
              <a:solidFill>
                <a:srgbClr val="666666"/>
              </a:solidFill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>
            <p:ph idx="1" type="subTitle"/>
          </p:nvPr>
        </p:nvSpPr>
        <p:spPr>
          <a:xfrm>
            <a:off x="265500" y="2803075"/>
            <a:ext cx="3066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6201675" y="3258225"/>
            <a:ext cx="23133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/>
              <a:t>Thomas Jang (장기</a:t>
            </a:r>
            <a:r>
              <a:rPr b="1" lang="ko" sz="1900"/>
              <a:t>영)</a:t>
            </a:r>
            <a:endParaRPr b="1" sz="1900"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125" y="4698200"/>
            <a:ext cx="224650" cy="2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6666025" y="4623325"/>
            <a:ext cx="1564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github.com/thomasjang</a:t>
            </a:r>
            <a:endParaRPr sz="1000"/>
          </a:p>
        </p:txBody>
      </p:sp>
      <p:sp>
        <p:nvSpPr>
          <p:cNvPr id="73" name="Google Shape;73;p16"/>
          <p:cNvSpPr txBox="1"/>
          <p:nvPr/>
        </p:nvSpPr>
        <p:spPr>
          <a:xfrm>
            <a:off x="559925" y="1066450"/>
            <a:ext cx="46869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1C4587"/>
                </a:solidFill>
                <a:latin typeface="Gothic A1"/>
                <a:ea typeface="Gothic A1"/>
                <a:cs typeface="Gothic A1"/>
                <a:sym typeface="Gothic A1"/>
              </a:rPr>
              <a:t>CHEQUER</a:t>
            </a:r>
            <a:r>
              <a:rPr lang="ko" sz="1700">
                <a:solidFill>
                  <a:srgbClr val="1C4587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endParaRPr sz="1700">
              <a:solidFill>
                <a:srgbClr val="1C4587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C4587"/>
                </a:solidFill>
                <a:latin typeface="Gothic A1"/>
                <a:ea typeface="Gothic A1"/>
                <a:cs typeface="Gothic A1"/>
                <a:sym typeface="Gothic A1"/>
              </a:rPr>
              <a:t>CO-FOUNDER, Front-End Director</a:t>
            </a:r>
            <a:endParaRPr sz="1500">
              <a:solidFill>
                <a:srgbClr val="1C4587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C4587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1C4587"/>
                </a:solidFill>
                <a:latin typeface="Gothic A1"/>
                <a:ea typeface="Gothic A1"/>
                <a:cs typeface="Gothic A1"/>
                <a:sym typeface="Gothic A1"/>
              </a:rPr>
              <a:t>JSDEVKR</a:t>
            </a:r>
            <a:r>
              <a:rPr lang="ko" sz="1700">
                <a:solidFill>
                  <a:srgbClr val="1C4587"/>
                </a:solidFill>
                <a:latin typeface="Gothic A1"/>
                <a:ea typeface="Gothic A1"/>
                <a:cs typeface="Gothic A1"/>
                <a:sym typeface="Gothic A1"/>
              </a:rPr>
              <a:t> 공</a:t>
            </a:r>
            <a:r>
              <a:rPr lang="ko" sz="1700">
                <a:solidFill>
                  <a:srgbClr val="1C4587"/>
                </a:solidFill>
                <a:latin typeface="Gothic A1"/>
                <a:ea typeface="Gothic A1"/>
                <a:cs typeface="Gothic A1"/>
                <a:sym typeface="Gothic A1"/>
              </a:rPr>
              <a:t>동 운영자</a:t>
            </a:r>
            <a:endParaRPr sz="1700">
              <a:solidFill>
                <a:srgbClr val="1C4587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C4587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1C4587"/>
                </a:solidFill>
                <a:latin typeface="Gothic A1"/>
                <a:ea typeface="Gothic A1"/>
                <a:cs typeface="Gothic A1"/>
                <a:sym typeface="Gothic A1"/>
              </a:rPr>
              <a:t>Open-Source Maintainer </a:t>
            </a:r>
            <a:endParaRPr>
              <a:solidFill>
                <a:srgbClr val="1C4587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211300" lvl="0" marL="352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Gothic A1"/>
              <a:buChar char="●"/>
            </a:pPr>
            <a:r>
              <a:rPr lang="ko">
                <a:solidFill>
                  <a:srgbClr val="1C4587"/>
                </a:solidFill>
                <a:latin typeface="Gothic A1"/>
                <a:ea typeface="Gothic A1"/>
                <a:cs typeface="Gothic A1"/>
                <a:sym typeface="Gothic A1"/>
              </a:rPr>
              <a:t>AXISJ</a:t>
            </a:r>
            <a:endParaRPr>
              <a:solidFill>
                <a:srgbClr val="1C4587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211300" lvl="0" marL="352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Gothic A1"/>
              <a:buChar char="●"/>
            </a:pPr>
            <a:r>
              <a:rPr lang="ko">
                <a:solidFill>
                  <a:srgbClr val="1C4587"/>
                </a:solidFill>
                <a:latin typeface="Gothic A1"/>
                <a:ea typeface="Gothic A1"/>
                <a:cs typeface="Gothic A1"/>
                <a:sym typeface="Gothic A1"/>
              </a:rPr>
              <a:t>AXBoot</a:t>
            </a:r>
            <a:endParaRPr>
              <a:solidFill>
                <a:srgbClr val="1C4587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211300" lvl="0" marL="352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Gothic A1"/>
              <a:buChar char="●"/>
            </a:pPr>
            <a:r>
              <a:rPr lang="ko">
                <a:solidFill>
                  <a:srgbClr val="1C4587"/>
                </a:solidFill>
                <a:latin typeface="Gothic A1"/>
                <a:ea typeface="Gothic A1"/>
                <a:cs typeface="Gothic A1"/>
                <a:sym typeface="Gothic A1"/>
              </a:rPr>
              <a:t>AX5UI</a:t>
            </a:r>
            <a:endParaRPr>
              <a:solidFill>
                <a:srgbClr val="1C4587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211300" lvl="0" marL="352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Gothic A1"/>
              <a:buChar char="●"/>
            </a:pPr>
            <a:r>
              <a:rPr lang="ko">
                <a:solidFill>
                  <a:srgbClr val="1C4587"/>
                </a:solidFill>
                <a:latin typeface="Gothic A1"/>
                <a:ea typeface="Gothic A1"/>
                <a:cs typeface="Gothic A1"/>
                <a:sym typeface="Gothic A1"/>
              </a:rPr>
              <a:t>AXUI - axui-datagrid, react-multi-email...</a:t>
            </a:r>
            <a:endParaRPr>
              <a:solidFill>
                <a:srgbClr val="1C4587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6153850" y="723900"/>
            <a:ext cx="2388000" cy="2388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G_4375.jpg" id="75" name="Google Shape;75;p16"/>
          <p:cNvPicPr preferRelativeResize="0"/>
          <p:nvPr/>
        </p:nvPicPr>
        <p:blipFill rotWithShape="1">
          <a:blip r:embed="rId4">
            <a:alphaModFix/>
          </a:blip>
          <a:srcRect b="11495" l="13733" r="11828" t="12022"/>
          <a:stretch/>
        </p:blipFill>
        <p:spPr>
          <a:xfrm>
            <a:off x="6438925" y="1024900"/>
            <a:ext cx="1644774" cy="1785993"/>
          </a:xfrm>
          <a:custGeom>
            <a:rect b="b" l="l" r="r" t="t"/>
            <a:pathLst>
              <a:path extrusionOk="0" h="21598" w="21597">
                <a:moveTo>
                  <a:pt x="12398" y="0"/>
                </a:moveTo>
                <a:cubicBezTo>
                  <a:pt x="12197" y="2"/>
                  <a:pt x="11989" y="38"/>
                  <a:pt x="11767" y="107"/>
                </a:cubicBezTo>
                <a:cubicBezTo>
                  <a:pt x="11455" y="204"/>
                  <a:pt x="11407" y="206"/>
                  <a:pt x="11184" y="134"/>
                </a:cubicBezTo>
                <a:cubicBezTo>
                  <a:pt x="11110" y="110"/>
                  <a:pt x="11032" y="96"/>
                  <a:pt x="10953" y="83"/>
                </a:cubicBezTo>
                <a:cubicBezTo>
                  <a:pt x="10931" y="80"/>
                  <a:pt x="10911" y="73"/>
                  <a:pt x="10889" y="71"/>
                </a:cubicBezTo>
                <a:cubicBezTo>
                  <a:pt x="10826" y="63"/>
                  <a:pt x="10762" y="65"/>
                  <a:pt x="10697" y="64"/>
                </a:cubicBezTo>
                <a:cubicBezTo>
                  <a:pt x="10645" y="63"/>
                  <a:pt x="10594" y="64"/>
                  <a:pt x="10541" y="67"/>
                </a:cubicBezTo>
                <a:cubicBezTo>
                  <a:pt x="10346" y="81"/>
                  <a:pt x="10143" y="122"/>
                  <a:pt x="9935" y="195"/>
                </a:cubicBezTo>
                <a:cubicBezTo>
                  <a:pt x="9819" y="236"/>
                  <a:pt x="9733" y="264"/>
                  <a:pt x="9657" y="286"/>
                </a:cubicBezTo>
                <a:cubicBezTo>
                  <a:pt x="9644" y="292"/>
                  <a:pt x="9629" y="295"/>
                  <a:pt x="9616" y="301"/>
                </a:cubicBezTo>
                <a:cubicBezTo>
                  <a:pt x="9492" y="362"/>
                  <a:pt x="9412" y="367"/>
                  <a:pt x="9242" y="323"/>
                </a:cubicBezTo>
                <a:cubicBezTo>
                  <a:pt x="9226" y="319"/>
                  <a:pt x="9209" y="317"/>
                  <a:pt x="9192" y="313"/>
                </a:cubicBezTo>
                <a:cubicBezTo>
                  <a:pt x="9131" y="308"/>
                  <a:pt x="9073" y="303"/>
                  <a:pt x="8989" y="293"/>
                </a:cubicBezTo>
                <a:cubicBezTo>
                  <a:pt x="8753" y="264"/>
                  <a:pt x="8521" y="292"/>
                  <a:pt x="8293" y="365"/>
                </a:cubicBezTo>
                <a:cubicBezTo>
                  <a:pt x="8256" y="378"/>
                  <a:pt x="8218" y="393"/>
                  <a:pt x="8181" y="408"/>
                </a:cubicBezTo>
                <a:cubicBezTo>
                  <a:pt x="8110" y="436"/>
                  <a:pt x="8041" y="469"/>
                  <a:pt x="7971" y="507"/>
                </a:cubicBezTo>
                <a:cubicBezTo>
                  <a:pt x="7933" y="527"/>
                  <a:pt x="7896" y="546"/>
                  <a:pt x="7859" y="569"/>
                </a:cubicBezTo>
                <a:cubicBezTo>
                  <a:pt x="7751" y="635"/>
                  <a:pt x="7642" y="711"/>
                  <a:pt x="7535" y="801"/>
                </a:cubicBezTo>
                <a:cubicBezTo>
                  <a:pt x="7329" y="975"/>
                  <a:pt x="7113" y="1117"/>
                  <a:pt x="7055" y="1117"/>
                </a:cubicBezTo>
                <a:cubicBezTo>
                  <a:pt x="7010" y="1116"/>
                  <a:pt x="6961" y="1130"/>
                  <a:pt x="6914" y="1137"/>
                </a:cubicBezTo>
                <a:cubicBezTo>
                  <a:pt x="6895" y="1143"/>
                  <a:pt x="6877" y="1149"/>
                  <a:pt x="6857" y="1154"/>
                </a:cubicBezTo>
                <a:cubicBezTo>
                  <a:pt x="6770" y="1175"/>
                  <a:pt x="6690" y="1202"/>
                  <a:pt x="6611" y="1232"/>
                </a:cubicBezTo>
                <a:cubicBezTo>
                  <a:pt x="6592" y="1241"/>
                  <a:pt x="6572" y="1246"/>
                  <a:pt x="6552" y="1256"/>
                </a:cubicBezTo>
                <a:cubicBezTo>
                  <a:pt x="6541" y="1261"/>
                  <a:pt x="6531" y="1268"/>
                  <a:pt x="6521" y="1273"/>
                </a:cubicBezTo>
                <a:cubicBezTo>
                  <a:pt x="6340" y="1370"/>
                  <a:pt x="6150" y="1510"/>
                  <a:pt x="5950" y="1696"/>
                </a:cubicBezTo>
                <a:cubicBezTo>
                  <a:pt x="5916" y="1728"/>
                  <a:pt x="5879" y="1754"/>
                  <a:pt x="5844" y="1784"/>
                </a:cubicBezTo>
                <a:cubicBezTo>
                  <a:pt x="5833" y="1796"/>
                  <a:pt x="5822" y="1804"/>
                  <a:pt x="5811" y="1816"/>
                </a:cubicBezTo>
                <a:cubicBezTo>
                  <a:pt x="5620" y="2018"/>
                  <a:pt x="5462" y="2132"/>
                  <a:pt x="5343" y="2157"/>
                </a:cubicBezTo>
                <a:cubicBezTo>
                  <a:pt x="5337" y="2158"/>
                  <a:pt x="5329" y="2162"/>
                  <a:pt x="5323" y="2164"/>
                </a:cubicBezTo>
                <a:cubicBezTo>
                  <a:pt x="5304" y="2174"/>
                  <a:pt x="5273" y="2198"/>
                  <a:pt x="5257" y="2205"/>
                </a:cubicBezTo>
                <a:cubicBezTo>
                  <a:pt x="5182" y="2237"/>
                  <a:pt x="5104" y="2286"/>
                  <a:pt x="5025" y="2341"/>
                </a:cubicBezTo>
                <a:cubicBezTo>
                  <a:pt x="4854" y="2472"/>
                  <a:pt x="4666" y="2651"/>
                  <a:pt x="4507" y="2844"/>
                </a:cubicBezTo>
                <a:cubicBezTo>
                  <a:pt x="4501" y="2851"/>
                  <a:pt x="4495" y="2859"/>
                  <a:pt x="4489" y="2866"/>
                </a:cubicBezTo>
                <a:cubicBezTo>
                  <a:pt x="4478" y="2881"/>
                  <a:pt x="4468" y="2896"/>
                  <a:pt x="4457" y="2911"/>
                </a:cubicBezTo>
                <a:cubicBezTo>
                  <a:pt x="4390" y="3002"/>
                  <a:pt x="4324" y="3096"/>
                  <a:pt x="4268" y="3194"/>
                </a:cubicBezTo>
                <a:cubicBezTo>
                  <a:pt x="4220" y="3278"/>
                  <a:pt x="4149" y="3380"/>
                  <a:pt x="4076" y="3478"/>
                </a:cubicBezTo>
                <a:cubicBezTo>
                  <a:pt x="4069" y="3488"/>
                  <a:pt x="4065" y="3497"/>
                  <a:pt x="4058" y="3506"/>
                </a:cubicBezTo>
                <a:cubicBezTo>
                  <a:pt x="4057" y="3507"/>
                  <a:pt x="4057" y="3507"/>
                  <a:pt x="4056" y="3507"/>
                </a:cubicBezTo>
                <a:cubicBezTo>
                  <a:pt x="3976" y="3615"/>
                  <a:pt x="3892" y="3717"/>
                  <a:pt x="3822" y="3786"/>
                </a:cubicBezTo>
                <a:cubicBezTo>
                  <a:pt x="3751" y="3856"/>
                  <a:pt x="3670" y="3952"/>
                  <a:pt x="3598" y="4051"/>
                </a:cubicBezTo>
                <a:cubicBezTo>
                  <a:pt x="3525" y="4150"/>
                  <a:pt x="3460" y="4251"/>
                  <a:pt x="3421" y="4331"/>
                </a:cubicBezTo>
                <a:cubicBezTo>
                  <a:pt x="3359" y="4455"/>
                  <a:pt x="3325" y="4535"/>
                  <a:pt x="3313" y="4600"/>
                </a:cubicBezTo>
                <a:cubicBezTo>
                  <a:pt x="3301" y="4666"/>
                  <a:pt x="3311" y="4718"/>
                  <a:pt x="3337" y="4787"/>
                </a:cubicBezTo>
                <a:cubicBezTo>
                  <a:pt x="3396" y="4943"/>
                  <a:pt x="3386" y="4963"/>
                  <a:pt x="3112" y="5200"/>
                </a:cubicBezTo>
                <a:cubicBezTo>
                  <a:pt x="2993" y="5303"/>
                  <a:pt x="2921" y="5372"/>
                  <a:pt x="2879" y="5436"/>
                </a:cubicBezTo>
                <a:cubicBezTo>
                  <a:pt x="2879" y="5436"/>
                  <a:pt x="2879" y="5437"/>
                  <a:pt x="2879" y="5437"/>
                </a:cubicBezTo>
                <a:cubicBezTo>
                  <a:pt x="2873" y="5446"/>
                  <a:pt x="2870" y="5455"/>
                  <a:pt x="2865" y="5463"/>
                </a:cubicBezTo>
                <a:cubicBezTo>
                  <a:pt x="2837" y="5516"/>
                  <a:pt x="2824" y="5568"/>
                  <a:pt x="2824" y="5632"/>
                </a:cubicBezTo>
                <a:cubicBezTo>
                  <a:pt x="2824" y="5683"/>
                  <a:pt x="2830" y="5736"/>
                  <a:pt x="2839" y="5781"/>
                </a:cubicBezTo>
                <a:cubicBezTo>
                  <a:pt x="2847" y="5820"/>
                  <a:pt x="2858" y="5847"/>
                  <a:pt x="2870" y="5869"/>
                </a:cubicBezTo>
                <a:cubicBezTo>
                  <a:pt x="2871" y="5873"/>
                  <a:pt x="2872" y="5882"/>
                  <a:pt x="2874" y="5885"/>
                </a:cubicBezTo>
                <a:cubicBezTo>
                  <a:pt x="2875" y="5885"/>
                  <a:pt x="2875" y="5888"/>
                  <a:pt x="2876" y="5889"/>
                </a:cubicBezTo>
                <a:cubicBezTo>
                  <a:pt x="2876" y="5889"/>
                  <a:pt x="2875" y="5891"/>
                  <a:pt x="2876" y="5891"/>
                </a:cubicBezTo>
                <a:cubicBezTo>
                  <a:pt x="2888" y="5914"/>
                  <a:pt x="2888" y="5958"/>
                  <a:pt x="2882" y="6013"/>
                </a:cubicBezTo>
                <a:cubicBezTo>
                  <a:pt x="2862" y="6224"/>
                  <a:pt x="2720" y="6626"/>
                  <a:pt x="2587" y="6792"/>
                </a:cubicBezTo>
                <a:cubicBezTo>
                  <a:pt x="2542" y="6848"/>
                  <a:pt x="2518" y="6888"/>
                  <a:pt x="2503" y="6925"/>
                </a:cubicBezTo>
                <a:cubicBezTo>
                  <a:pt x="2500" y="6955"/>
                  <a:pt x="2496" y="6984"/>
                  <a:pt x="2508" y="7029"/>
                </a:cubicBezTo>
                <a:cubicBezTo>
                  <a:pt x="2515" y="7058"/>
                  <a:pt x="2518" y="7095"/>
                  <a:pt x="2521" y="7129"/>
                </a:cubicBezTo>
                <a:cubicBezTo>
                  <a:pt x="2621" y="7385"/>
                  <a:pt x="2547" y="8059"/>
                  <a:pt x="2399" y="8245"/>
                </a:cubicBezTo>
                <a:cubicBezTo>
                  <a:pt x="2372" y="8279"/>
                  <a:pt x="2353" y="8304"/>
                  <a:pt x="2338" y="8327"/>
                </a:cubicBezTo>
                <a:cubicBezTo>
                  <a:pt x="2331" y="8338"/>
                  <a:pt x="2329" y="8347"/>
                  <a:pt x="2325" y="8356"/>
                </a:cubicBezTo>
                <a:cubicBezTo>
                  <a:pt x="2320" y="8366"/>
                  <a:pt x="2314" y="8377"/>
                  <a:pt x="2313" y="8387"/>
                </a:cubicBezTo>
                <a:cubicBezTo>
                  <a:pt x="2314" y="8403"/>
                  <a:pt x="2319" y="8419"/>
                  <a:pt x="2322" y="8436"/>
                </a:cubicBezTo>
                <a:cubicBezTo>
                  <a:pt x="2331" y="8464"/>
                  <a:pt x="2348" y="8497"/>
                  <a:pt x="2379" y="8545"/>
                </a:cubicBezTo>
                <a:cubicBezTo>
                  <a:pt x="2418" y="8604"/>
                  <a:pt x="2440" y="8695"/>
                  <a:pt x="2456" y="8800"/>
                </a:cubicBezTo>
                <a:cubicBezTo>
                  <a:pt x="2467" y="8868"/>
                  <a:pt x="2478" y="8939"/>
                  <a:pt x="2478" y="9023"/>
                </a:cubicBezTo>
                <a:cubicBezTo>
                  <a:pt x="2478" y="9025"/>
                  <a:pt x="2478" y="9026"/>
                  <a:pt x="2478" y="9028"/>
                </a:cubicBezTo>
                <a:lnTo>
                  <a:pt x="2478" y="9339"/>
                </a:lnTo>
                <a:lnTo>
                  <a:pt x="2478" y="9348"/>
                </a:lnTo>
                <a:lnTo>
                  <a:pt x="2089" y="9518"/>
                </a:lnTo>
                <a:cubicBezTo>
                  <a:pt x="1772" y="9657"/>
                  <a:pt x="1442" y="9910"/>
                  <a:pt x="1168" y="10197"/>
                </a:cubicBezTo>
                <a:cubicBezTo>
                  <a:pt x="1114" y="10255"/>
                  <a:pt x="1057" y="10312"/>
                  <a:pt x="1008" y="10374"/>
                </a:cubicBezTo>
                <a:cubicBezTo>
                  <a:pt x="992" y="10393"/>
                  <a:pt x="979" y="10413"/>
                  <a:pt x="964" y="10432"/>
                </a:cubicBezTo>
                <a:cubicBezTo>
                  <a:pt x="881" y="10541"/>
                  <a:pt x="805" y="10652"/>
                  <a:pt x="743" y="10765"/>
                </a:cubicBezTo>
                <a:cubicBezTo>
                  <a:pt x="727" y="10796"/>
                  <a:pt x="711" y="10827"/>
                  <a:pt x="694" y="10860"/>
                </a:cubicBezTo>
                <a:cubicBezTo>
                  <a:pt x="668" y="10913"/>
                  <a:pt x="642" y="10966"/>
                  <a:pt x="617" y="11021"/>
                </a:cubicBezTo>
                <a:cubicBezTo>
                  <a:pt x="469" y="11363"/>
                  <a:pt x="344" y="11766"/>
                  <a:pt x="343" y="11953"/>
                </a:cubicBezTo>
                <a:cubicBezTo>
                  <a:pt x="343" y="11954"/>
                  <a:pt x="343" y="11954"/>
                  <a:pt x="343" y="11955"/>
                </a:cubicBezTo>
                <a:cubicBezTo>
                  <a:pt x="343" y="11968"/>
                  <a:pt x="333" y="11979"/>
                  <a:pt x="331" y="11992"/>
                </a:cubicBezTo>
                <a:cubicBezTo>
                  <a:pt x="326" y="12027"/>
                  <a:pt x="322" y="12061"/>
                  <a:pt x="301" y="12091"/>
                </a:cubicBezTo>
                <a:cubicBezTo>
                  <a:pt x="273" y="12133"/>
                  <a:pt x="230" y="12172"/>
                  <a:pt x="171" y="12211"/>
                </a:cubicBezTo>
                <a:cubicBezTo>
                  <a:pt x="165" y="12216"/>
                  <a:pt x="160" y="12224"/>
                  <a:pt x="154" y="12228"/>
                </a:cubicBezTo>
                <a:cubicBezTo>
                  <a:pt x="153" y="12229"/>
                  <a:pt x="152" y="12229"/>
                  <a:pt x="151" y="12229"/>
                </a:cubicBezTo>
                <a:cubicBezTo>
                  <a:pt x="110" y="12259"/>
                  <a:pt x="79" y="12291"/>
                  <a:pt x="53" y="12324"/>
                </a:cubicBezTo>
                <a:cubicBezTo>
                  <a:pt x="28" y="12359"/>
                  <a:pt x="10" y="12396"/>
                  <a:pt x="3" y="12433"/>
                </a:cubicBezTo>
                <a:cubicBezTo>
                  <a:pt x="2" y="12434"/>
                  <a:pt x="1" y="12435"/>
                  <a:pt x="1" y="12436"/>
                </a:cubicBezTo>
                <a:cubicBezTo>
                  <a:pt x="-2" y="12453"/>
                  <a:pt x="5" y="12468"/>
                  <a:pt x="6" y="12484"/>
                </a:cubicBezTo>
                <a:cubicBezTo>
                  <a:pt x="12" y="12524"/>
                  <a:pt x="29" y="12563"/>
                  <a:pt x="53" y="12602"/>
                </a:cubicBezTo>
                <a:cubicBezTo>
                  <a:pt x="65" y="12617"/>
                  <a:pt x="71" y="12634"/>
                  <a:pt x="89" y="12648"/>
                </a:cubicBezTo>
                <a:cubicBezTo>
                  <a:pt x="130" y="12678"/>
                  <a:pt x="145" y="12696"/>
                  <a:pt x="178" y="12723"/>
                </a:cubicBezTo>
                <a:cubicBezTo>
                  <a:pt x="196" y="12732"/>
                  <a:pt x="214" y="12742"/>
                  <a:pt x="231" y="12742"/>
                </a:cubicBezTo>
                <a:cubicBezTo>
                  <a:pt x="261" y="12742"/>
                  <a:pt x="300" y="12790"/>
                  <a:pt x="340" y="12861"/>
                </a:cubicBezTo>
                <a:cubicBezTo>
                  <a:pt x="415" y="12936"/>
                  <a:pt x="458" y="12999"/>
                  <a:pt x="458" y="13049"/>
                </a:cubicBezTo>
                <a:cubicBezTo>
                  <a:pt x="458" y="13212"/>
                  <a:pt x="707" y="13831"/>
                  <a:pt x="909" y="14184"/>
                </a:cubicBezTo>
                <a:cubicBezTo>
                  <a:pt x="1016" y="14356"/>
                  <a:pt x="1138" y="14518"/>
                  <a:pt x="1270" y="14668"/>
                </a:cubicBezTo>
                <a:cubicBezTo>
                  <a:pt x="1335" y="14739"/>
                  <a:pt x="1399" y="14811"/>
                  <a:pt x="1471" y="14878"/>
                </a:cubicBezTo>
                <a:cubicBezTo>
                  <a:pt x="1472" y="14880"/>
                  <a:pt x="1474" y="14881"/>
                  <a:pt x="1475" y="14882"/>
                </a:cubicBezTo>
                <a:cubicBezTo>
                  <a:pt x="1685" y="15076"/>
                  <a:pt x="1921" y="15246"/>
                  <a:pt x="2160" y="15373"/>
                </a:cubicBezTo>
                <a:cubicBezTo>
                  <a:pt x="2162" y="15374"/>
                  <a:pt x="2165" y="15376"/>
                  <a:pt x="2167" y="15377"/>
                </a:cubicBezTo>
                <a:cubicBezTo>
                  <a:pt x="2241" y="15416"/>
                  <a:pt x="2314" y="15453"/>
                  <a:pt x="2364" y="15485"/>
                </a:cubicBezTo>
                <a:cubicBezTo>
                  <a:pt x="2508" y="15568"/>
                  <a:pt x="2551" y="15621"/>
                  <a:pt x="2565" y="15717"/>
                </a:cubicBezTo>
                <a:cubicBezTo>
                  <a:pt x="2583" y="15775"/>
                  <a:pt x="2593" y="15839"/>
                  <a:pt x="2593" y="15928"/>
                </a:cubicBezTo>
                <a:cubicBezTo>
                  <a:pt x="2593" y="15958"/>
                  <a:pt x="2598" y="15991"/>
                  <a:pt x="2599" y="16021"/>
                </a:cubicBezTo>
                <a:cubicBezTo>
                  <a:pt x="2663" y="16646"/>
                  <a:pt x="2860" y="17294"/>
                  <a:pt x="3192" y="17944"/>
                </a:cubicBezTo>
                <a:cubicBezTo>
                  <a:pt x="3192" y="17944"/>
                  <a:pt x="3193" y="17945"/>
                  <a:pt x="3193" y="17945"/>
                </a:cubicBezTo>
                <a:cubicBezTo>
                  <a:pt x="3250" y="18056"/>
                  <a:pt x="3314" y="18168"/>
                  <a:pt x="3378" y="18279"/>
                </a:cubicBezTo>
                <a:cubicBezTo>
                  <a:pt x="3440" y="18384"/>
                  <a:pt x="3504" y="18489"/>
                  <a:pt x="3573" y="18595"/>
                </a:cubicBezTo>
                <a:cubicBezTo>
                  <a:pt x="3578" y="18601"/>
                  <a:pt x="3581" y="18608"/>
                  <a:pt x="3586" y="18615"/>
                </a:cubicBezTo>
                <a:cubicBezTo>
                  <a:pt x="3675" y="18751"/>
                  <a:pt x="3770" y="18887"/>
                  <a:pt x="3870" y="19023"/>
                </a:cubicBezTo>
                <a:cubicBezTo>
                  <a:pt x="3921" y="19092"/>
                  <a:pt x="3968" y="19162"/>
                  <a:pt x="4021" y="19231"/>
                </a:cubicBezTo>
                <a:cubicBezTo>
                  <a:pt x="4069" y="19292"/>
                  <a:pt x="4106" y="19339"/>
                  <a:pt x="4132" y="19379"/>
                </a:cubicBezTo>
                <a:lnTo>
                  <a:pt x="4133" y="19381"/>
                </a:lnTo>
                <a:lnTo>
                  <a:pt x="4215" y="19493"/>
                </a:lnTo>
                <a:lnTo>
                  <a:pt x="4155" y="19756"/>
                </a:lnTo>
                <a:cubicBezTo>
                  <a:pt x="4134" y="19844"/>
                  <a:pt x="4121" y="19934"/>
                  <a:pt x="4111" y="20023"/>
                </a:cubicBezTo>
                <a:cubicBezTo>
                  <a:pt x="4103" y="20091"/>
                  <a:pt x="4099" y="20159"/>
                  <a:pt x="4097" y="20223"/>
                </a:cubicBezTo>
                <a:cubicBezTo>
                  <a:pt x="4097" y="20235"/>
                  <a:pt x="4096" y="20248"/>
                  <a:pt x="4096" y="20260"/>
                </a:cubicBezTo>
                <a:cubicBezTo>
                  <a:pt x="4095" y="20323"/>
                  <a:pt x="4100" y="20376"/>
                  <a:pt x="4105" y="20427"/>
                </a:cubicBezTo>
                <a:cubicBezTo>
                  <a:pt x="4106" y="20443"/>
                  <a:pt x="4108" y="20460"/>
                  <a:pt x="4111" y="20474"/>
                </a:cubicBezTo>
                <a:cubicBezTo>
                  <a:pt x="4119" y="20525"/>
                  <a:pt x="4129" y="20569"/>
                  <a:pt x="4144" y="20591"/>
                </a:cubicBezTo>
                <a:cubicBezTo>
                  <a:pt x="4158" y="20612"/>
                  <a:pt x="4176" y="20624"/>
                  <a:pt x="4196" y="20632"/>
                </a:cubicBezTo>
                <a:cubicBezTo>
                  <a:pt x="4215" y="20636"/>
                  <a:pt x="4235" y="20635"/>
                  <a:pt x="4256" y="20633"/>
                </a:cubicBezTo>
                <a:cubicBezTo>
                  <a:pt x="4277" y="20631"/>
                  <a:pt x="4299" y="20628"/>
                  <a:pt x="4323" y="20617"/>
                </a:cubicBezTo>
                <a:cubicBezTo>
                  <a:pt x="4332" y="20613"/>
                  <a:pt x="4342" y="20608"/>
                  <a:pt x="4351" y="20603"/>
                </a:cubicBezTo>
                <a:cubicBezTo>
                  <a:pt x="4433" y="20555"/>
                  <a:pt x="4526" y="20462"/>
                  <a:pt x="4619" y="20329"/>
                </a:cubicBezTo>
                <a:cubicBezTo>
                  <a:pt x="4651" y="20284"/>
                  <a:pt x="4679" y="20251"/>
                  <a:pt x="4709" y="20214"/>
                </a:cubicBezTo>
                <a:cubicBezTo>
                  <a:pt x="4767" y="20132"/>
                  <a:pt x="4820" y="20067"/>
                  <a:pt x="4837" y="20067"/>
                </a:cubicBezTo>
                <a:cubicBezTo>
                  <a:pt x="4838" y="20067"/>
                  <a:pt x="4840" y="20069"/>
                  <a:pt x="4840" y="20069"/>
                </a:cubicBezTo>
                <a:cubicBezTo>
                  <a:pt x="4841" y="20069"/>
                  <a:pt x="4842" y="20067"/>
                  <a:pt x="4842" y="20067"/>
                </a:cubicBezTo>
                <a:cubicBezTo>
                  <a:pt x="4856" y="20067"/>
                  <a:pt x="4908" y="20115"/>
                  <a:pt x="4952" y="20152"/>
                </a:cubicBezTo>
                <a:cubicBezTo>
                  <a:pt x="4972" y="20169"/>
                  <a:pt x="4981" y="20168"/>
                  <a:pt x="5001" y="20187"/>
                </a:cubicBezTo>
                <a:cubicBezTo>
                  <a:pt x="5002" y="20188"/>
                  <a:pt x="5003" y="20190"/>
                  <a:pt x="5004" y="20191"/>
                </a:cubicBezTo>
                <a:cubicBezTo>
                  <a:pt x="5006" y="20194"/>
                  <a:pt x="5007" y="20193"/>
                  <a:pt x="5010" y="20195"/>
                </a:cubicBezTo>
                <a:cubicBezTo>
                  <a:pt x="5017" y="20203"/>
                  <a:pt x="5019" y="20211"/>
                  <a:pt x="5025" y="20218"/>
                </a:cubicBezTo>
                <a:cubicBezTo>
                  <a:pt x="5041" y="20237"/>
                  <a:pt x="5056" y="20258"/>
                  <a:pt x="5067" y="20281"/>
                </a:cubicBezTo>
                <a:cubicBezTo>
                  <a:pt x="5110" y="20349"/>
                  <a:pt x="5135" y="20423"/>
                  <a:pt x="5129" y="20527"/>
                </a:cubicBezTo>
                <a:cubicBezTo>
                  <a:pt x="5121" y="20694"/>
                  <a:pt x="5126" y="20788"/>
                  <a:pt x="5131" y="20890"/>
                </a:cubicBezTo>
                <a:cubicBezTo>
                  <a:pt x="5139" y="21013"/>
                  <a:pt x="5150" y="21125"/>
                  <a:pt x="5179" y="21177"/>
                </a:cubicBezTo>
                <a:cubicBezTo>
                  <a:pt x="5191" y="21194"/>
                  <a:pt x="5204" y="21212"/>
                  <a:pt x="5220" y="21217"/>
                </a:cubicBezTo>
                <a:cubicBezTo>
                  <a:pt x="5271" y="21235"/>
                  <a:pt x="5335" y="21209"/>
                  <a:pt x="5403" y="21159"/>
                </a:cubicBezTo>
                <a:cubicBezTo>
                  <a:pt x="5456" y="21114"/>
                  <a:pt x="5521" y="21039"/>
                  <a:pt x="5591" y="20951"/>
                </a:cubicBezTo>
                <a:cubicBezTo>
                  <a:pt x="5614" y="20917"/>
                  <a:pt x="5638" y="20886"/>
                  <a:pt x="5659" y="20847"/>
                </a:cubicBezTo>
                <a:cubicBezTo>
                  <a:pt x="5791" y="20609"/>
                  <a:pt x="5900" y="20606"/>
                  <a:pt x="5968" y="20805"/>
                </a:cubicBezTo>
                <a:cubicBezTo>
                  <a:pt x="5969" y="20809"/>
                  <a:pt x="5971" y="20810"/>
                  <a:pt x="5973" y="20814"/>
                </a:cubicBezTo>
                <a:cubicBezTo>
                  <a:pt x="5980" y="20838"/>
                  <a:pt x="5987" y="20871"/>
                  <a:pt x="5994" y="20900"/>
                </a:cubicBezTo>
                <a:cubicBezTo>
                  <a:pt x="5999" y="20925"/>
                  <a:pt x="6007" y="20940"/>
                  <a:pt x="6012" y="20969"/>
                </a:cubicBezTo>
                <a:cubicBezTo>
                  <a:pt x="6019" y="21015"/>
                  <a:pt x="6027" y="21043"/>
                  <a:pt x="6035" y="21079"/>
                </a:cubicBezTo>
                <a:cubicBezTo>
                  <a:pt x="6046" y="21132"/>
                  <a:pt x="6057" y="21175"/>
                  <a:pt x="6069" y="21213"/>
                </a:cubicBezTo>
                <a:cubicBezTo>
                  <a:pt x="6087" y="21260"/>
                  <a:pt x="6106" y="21296"/>
                  <a:pt x="6127" y="21312"/>
                </a:cubicBezTo>
                <a:cubicBezTo>
                  <a:pt x="6138" y="21317"/>
                  <a:pt x="6149" y="21322"/>
                  <a:pt x="6162" y="21322"/>
                </a:cubicBezTo>
                <a:cubicBezTo>
                  <a:pt x="6172" y="21321"/>
                  <a:pt x="6182" y="21321"/>
                  <a:pt x="6192" y="21318"/>
                </a:cubicBezTo>
                <a:cubicBezTo>
                  <a:pt x="6195" y="21317"/>
                  <a:pt x="6198" y="21313"/>
                  <a:pt x="6201" y="21312"/>
                </a:cubicBezTo>
                <a:cubicBezTo>
                  <a:pt x="6224" y="21300"/>
                  <a:pt x="6248" y="21282"/>
                  <a:pt x="6275" y="21247"/>
                </a:cubicBezTo>
                <a:cubicBezTo>
                  <a:pt x="6373" y="21124"/>
                  <a:pt x="6430" y="21052"/>
                  <a:pt x="6477" y="21001"/>
                </a:cubicBezTo>
                <a:cubicBezTo>
                  <a:pt x="6482" y="20996"/>
                  <a:pt x="6488" y="20986"/>
                  <a:pt x="6493" y="20980"/>
                </a:cubicBezTo>
                <a:cubicBezTo>
                  <a:pt x="6501" y="20972"/>
                  <a:pt x="6514" y="20944"/>
                  <a:pt x="6519" y="20941"/>
                </a:cubicBezTo>
                <a:cubicBezTo>
                  <a:pt x="6524" y="20938"/>
                  <a:pt x="6534" y="20942"/>
                  <a:pt x="6542" y="20941"/>
                </a:cubicBezTo>
                <a:cubicBezTo>
                  <a:pt x="6602" y="20904"/>
                  <a:pt x="6648" y="20930"/>
                  <a:pt x="6769" y="20983"/>
                </a:cubicBezTo>
                <a:cubicBezTo>
                  <a:pt x="6883" y="21033"/>
                  <a:pt x="6976" y="21109"/>
                  <a:pt x="6976" y="21152"/>
                </a:cubicBezTo>
                <a:cubicBezTo>
                  <a:pt x="6976" y="21161"/>
                  <a:pt x="6981" y="21167"/>
                  <a:pt x="6982" y="21176"/>
                </a:cubicBezTo>
                <a:cubicBezTo>
                  <a:pt x="7040" y="21223"/>
                  <a:pt x="7093" y="21264"/>
                  <a:pt x="7128" y="21259"/>
                </a:cubicBezTo>
                <a:cubicBezTo>
                  <a:pt x="7146" y="21253"/>
                  <a:pt x="7164" y="21246"/>
                  <a:pt x="7182" y="21233"/>
                </a:cubicBezTo>
                <a:cubicBezTo>
                  <a:pt x="7183" y="21232"/>
                  <a:pt x="7183" y="21232"/>
                  <a:pt x="7184" y="21231"/>
                </a:cubicBezTo>
                <a:cubicBezTo>
                  <a:pt x="7191" y="21226"/>
                  <a:pt x="7200" y="21223"/>
                  <a:pt x="7208" y="21219"/>
                </a:cubicBezTo>
                <a:cubicBezTo>
                  <a:pt x="7236" y="21203"/>
                  <a:pt x="7268" y="21193"/>
                  <a:pt x="7314" y="21192"/>
                </a:cubicBezTo>
                <a:cubicBezTo>
                  <a:pt x="7373" y="21191"/>
                  <a:pt x="7452" y="21202"/>
                  <a:pt x="7570" y="21226"/>
                </a:cubicBezTo>
                <a:cubicBezTo>
                  <a:pt x="7655" y="21243"/>
                  <a:pt x="7776" y="21252"/>
                  <a:pt x="7875" y="21268"/>
                </a:cubicBezTo>
                <a:cubicBezTo>
                  <a:pt x="8336" y="21336"/>
                  <a:pt x="8938" y="21394"/>
                  <a:pt x="9366" y="21394"/>
                </a:cubicBezTo>
                <a:cubicBezTo>
                  <a:pt x="9376" y="21394"/>
                  <a:pt x="9381" y="21396"/>
                  <a:pt x="9390" y="21396"/>
                </a:cubicBezTo>
                <a:cubicBezTo>
                  <a:pt x="9540" y="21397"/>
                  <a:pt x="9645" y="21403"/>
                  <a:pt x="9724" y="21413"/>
                </a:cubicBezTo>
                <a:cubicBezTo>
                  <a:pt x="9749" y="21416"/>
                  <a:pt x="9771" y="21420"/>
                  <a:pt x="9792" y="21425"/>
                </a:cubicBezTo>
                <a:cubicBezTo>
                  <a:pt x="9810" y="21429"/>
                  <a:pt x="9840" y="21431"/>
                  <a:pt x="9854" y="21436"/>
                </a:cubicBezTo>
                <a:cubicBezTo>
                  <a:pt x="9883" y="21447"/>
                  <a:pt x="9906" y="21459"/>
                  <a:pt x="9920" y="21475"/>
                </a:cubicBezTo>
                <a:cubicBezTo>
                  <a:pt x="9922" y="21477"/>
                  <a:pt x="9922" y="21477"/>
                  <a:pt x="9923" y="21478"/>
                </a:cubicBezTo>
                <a:cubicBezTo>
                  <a:pt x="9926" y="21480"/>
                  <a:pt x="9926" y="21479"/>
                  <a:pt x="9928" y="21481"/>
                </a:cubicBezTo>
                <a:cubicBezTo>
                  <a:pt x="9963" y="21510"/>
                  <a:pt x="9984" y="21521"/>
                  <a:pt x="10004" y="21524"/>
                </a:cubicBezTo>
                <a:cubicBezTo>
                  <a:pt x="10016" y="21522"/>
                  <a:pt x="10040" y="21500"/>
                  <a:pt x="10057" y="21489"/>
                </a:cubicBezTo>
                <a:cubicBezTo>
                  <a:pt x="10067" y="21476"/>
                  <a:pt x="10076" y="21475"/>
                  <a:pt x="10090" y="21452"/>
                </a:cubicBezTo>
                <a:cubicBezTo>
                  <a:pt x="10132" y="21380"/>
                  <a:pt x="10205" y="21358"/>
                  <a:pt x="10344" y="21350"/>
                </a:cubicBezTo>
                <a:cubicBezTo>
                  <a:pt x="10369" y="21346"/>
                  <a:pt x="10393" y="21344"/>
                  <a:pt x="10418" y="21343"/>
                </a:cubicBezTo>
                <a:cubicBezTo>
                  <a:pt x="10427" y="21343"/>
                  <a:pt x="10429" y="21341"/>
                  <a:pt x="10438" y="21341"/>
                </a:cubicBezTo>
                <a:cubicBezTo>
                  <a:pt x="10442" y="21341"/>
                  <a:pt x="10442" y="21343"/>
                  <a:pt x="10446" y="21343"/>
                </a:cubicBezTo>
                <a:cubicBezTo>
                  <a:pt x="10492" y="21342"/>
                  <a:pt x="10537" y="21346"/>
                  <a:pt x="10582" y="21355"/>
                </a:cubicBezTo>
                <a:cubicBezTo>
                  <a:pt x="10691" y="21368"/>
                  <a:pt x="10761" y="21394"/>
                  <a:pt x="10816" y="21473"/>
                </a:cubicBezTo>
                <a:cubicBezTo>
                  <a:pt x="10818" y="21474"/>
                  <a:pt x="10820" y="21476"/>
                  <a:pt x="10821" y="21478"/>
                </a:cubicBezTo>
                <a:lnTo>
                  <a:pt x="10906" y="21598"/>
                </a:lnTo>
                <a:cubicBezTo>
                  <a:pt x="10912" y="21598"/>
                  <a:pt x="10921" y="21591"/>
                  <a:pt x="10928" y="21587"/>
                </a:cubicBezTo>
                <a:lnTo>
                  <a:pt x="11019" y="21496"/>
                </a:lnTo>
                <a:lnTo>
                  <a:pt x="11056" y="21454"/>
                </a:lnTo>
                <a:cubicBezTo>
                  <a:pt x="11106" y="21395"/>
                  <a:pt x="11165" y="21353"/>
                  <a:pt x="11227" y="21319"/>
                </a:cubicBezTo>
                <a:cubicBezTo>
                  <a:pt x="11307" y="21263"/>
                  <a:pt x="11381" y="21236"/>
                  <a:pt x="11487" y="21245"/>
                </a:cubicBezTo>
                <a:cubicBezTo>
                  <a:pt x="11528" y="21249"/>
                  <a:pt x="11562" y="21254"/>
                  <a:pt x="11591" y="21263"/>
                </a:cubicBezTo>
                <a:cubicBezTo>
                  <a:pt x="11596" y="21265"/>
                  <a:pt x="11602" y="21265"/>
                  <a:pt x="11607" y="21266"/>
                </a:cubicBezTo>
                <a:cubicBezTo>
                  <a:pt x="11624" y="21270"/>
                  <a:pt x="11641" y="21278"/>
                  <a:pt x="11653" y="21288"/>
                </a:cubicBezTo>
                <a:cubicBezTo>
                  <a:pt x="11708" y="21319"/>
                  <a:pt x="11745" y="21368"/>
                  <a:pt x="11764" y="21432"/>
                </a:cubicBezTo>
                <a:cubicBezTo>
                  <a:pt x="11765" y="21433"/>
                  <a:pt x="11765" y="21434"/>
                  <a:pt x="11765" y="21435"/>
                </a:cubicBezTo>
                <a:cubicBezTo>
                  <a:pt x="11833" y="21567"/>
                  <a:pt x="11884" y="21591"/>
                  <a:pt x="11971" y="21505"/>
                </a:cubicBezTo>
                <a:cubicBezTo>
                  <a:pt x="11999" y="21477"/>
                  <a:pt x="12029" y="21446"/>
                  <a:pt x="12061" y="21399"/>
                </a:cubicBezTo>
                <a:cubicBezTo>
                  <a:pt x="12082" y="21369"/>
                  <a:pt x="12099" y="21348"/>
                  <a:pt x="12126" y="21309"/>
                </a:cubicBezTo>
                <a:cubicBezTo>
                  <a:pt x="12136" y="21295"/>
                  <a:pt x="12144" y="21286"/>
                  <a:pt x="12153" y="21273"/>
                </a:cubicBezTo>
                <a:cubicBezTo>
                  <a:pt x="12161" y="21258"/>
                  <a:pt x="12178" y="21239"/>
                  <a:pt x="12183" y="21226"/>
                </a:cubicBezTo>
                <a:cubicBezTo>
                  <a:pt x="12184" y="21223"/>
                  <a:pt x="12192" y="21220"/>
                  <a:pt x="12195" y="21217"/>
                </a:cubicBezTo>
                <a:cubicBezTo>
                  <a:pt x="12281" y="21114"/>
                  <a:pt x="12355" y="21079"/>
                  <a:pt x="12513" y="21056"/>
                </a:cubicBezTo>
                <a:cubicBezTo>
                  <a:pt x="12563" y="21048"/>
                  <a:pt x="12596" y="21046"/>
                  <a:pt x="12633" y="21043"/>
                </a:cubicBezTo>
                <a:cubicBezTo>
                  <a:pt x="12644" y="21042"/>
                  <a:pt x="12657" y="21041"/>
                  <a:pt x="12668" y="21040"/>
                </a:cubicBezTo>
                <a:cubicBezTo>
                  <a:pt x="12706" y="21039"/>
                  <a:pt x="12734" y="21044"/>
                  <a:pt x="12758" y="21050"/>
                </a:cubicBezTo>
                <a:cubicBezTo>
                  <a:pt x="12765" y="21052"/>
                  <a:pt x="12775" y="21052"/>
                  <a:pt x="12781" y="21054"/>
                </a:cubicBezTo>
                <a:cubicBezTo>
                  <a:pt x="12838" y="21078"/>
                  <a:pt x="12857" y="21135"/>
                  <a:pt x="12858" y="21238"/>
                </a:cubicBezTo>
                <a:cubicBezTo>
                  <a:pt x="12858" y="21243"/>
                  <a:pt x="12860" y="21245"/>
                  <a:pt x="12860" y="21249"/>
                </a:cubicBezTo>
                <a:cubicBezTo>
                  <a:pt x="12860" y="21252"/>
                  <a:pt x="12860" y="21253"/>
                  <a:pt x="12860" y="21255"/>
                </a:cubicBezTo>
                <a:cubicBezTo>
                  <a:pt x="12860" y="21278"/>
                  <a:pt x="12868" y="21303"/>
                  <a:pt x="12872" y="21328"/>
                </a:cubicBezTo>
                <a:cubicBezTo>
                  <a:pt x="12876" y="21354"/>
                  <a:pt x="12877" y="21380"/>
                  <a:pt x="12884" y="21406"/>
                </a:cubicBezTo>
                <a:cubicBezTo>
                  <a:pt x="12888" y="21418"/>
                  <a:pt x="12893" y="21425"/>
                  <a:pt x="12898" y="21436"/>
                </a:cubicBezTo>
                <a:cubicBezTo>
                  <a:pt x="12910" y="21470"/>
                  <a:pt x="12922" y="21505"/>
                  <a:pt x="12939" y="21526"/>
                </a:cubicBezTo>
                <a:cubicBezTo>
                  <a:pt x="12939" y="21526"/>
                  <a:pt x="12940" y="21528"/>
                  <a:pt x="12940" y="21528"/>
                </a:cubicBezTo>
                <a:cubicBezTo>
                  <a:pt x="12962" y="21556"/>
                  <a:pt x="12980" y="21572"/>
                  <a:pt x="12996" y="21578"/>
                </a:cubicBezTo>
                <a:cubicBezTo>
                  <a:pt x="13022" y="21571"/>
                  <a:pt x="13055" y="21543"/>
                  <a:pt x="13091" y="21509"/>
                </a:cubicBezTo>
                <a:cubicBezTo>
                  <a:pt x="13092" y="21508"/>
                  <a:pt x="13094" y="21508"/>
                  <a:pt x="13094" y="21507"/>
                </a:cubicBezTo>
                <a:cubicBezTo>
                  <a:pt x="13112" y="21485"/>
                  <a:pt x="13119" y="21483"/>
                  <a:pt x="13144" y="21446"/>
                </a:cubicBezTo>
                <a:cubicBezTo>
                  <a:pt x="13213" y="21345"/>
                  <a:pt x="13284" y="21197"/>
                  <a:pt x="13302" y="21118"/>
                </a:cubicBezTo>
                <a:cubicBezTo>
                  <a:pt x="13325" y="21020"/>
                  <a:pt x="13382" y="20939"/>
                  <a:pt x="13453" y="20886"/>
                </a:cubicBezTo>
                <a:cubicBezTo>
                  <a:pt x="13513" y="20830"/>
                  <a:pt x="13584" y="20809"/>
                  <a:pt x="13676" y="20820"/>
                </a:cubicBezTo>
                <a:cubicBezTo>
                  <a:pt x="13676" y="20820"/>
                  <a:pt x="13677" y="20820"/>
                  <a:pt x="13677" y="20820"/>
                </a:cubicBezTo>
                <a:cubicBezTo>
                  <a:pt x="13678" y="20820"/>
                  <a:pt x="13678" y="20820"/>
                  <a:pt x="13679" y="20820"/>
                </a:cubicBezTo>
                <a:cubicBezTo>
                  <a:pt x="13797" y="20836"/>
                  <a:pt x="13815" y="20872"/>
                  <a:pt x="13841" y="21166"/>
                </a:cubicBezTo>
                <a:cubicBezTo>
                  <a:pt x="13852" y="21298"/>
                  <a:pt x="13872" y="21388"/>
                  <a:pt x="13895" y="21456"/>
                </a:cubicBezTo>
                <a:cubicBezTo>
                  <a:pt x="13902" y="21479"/>
                  <a:pt x="13909" y="21496"/>
                  <a:pt x="13916" y="21510"/>
                </a:cubicBezTo>
                <a:cubicBezTo>
                  <a:pt x="13927" y="21529"/>
                  <a:pt x="13936" y="21551"/>
                  <a:pt x="13948" y="21560"/>
                </a:cubicBezTo>
                <a:cubicBezTo>
                  <a:pt x="13962" y="21572"/>
                  <a:pt x="13977" y="21572"/>
                  <a:pt x="13994" y="21570"/>
                </a:cubicBezTo>
                <a:cubicBezTo>
                  <a:pt x="13999" y="21569"/>
                  <a:pt x="14004" y="21571"/>
                  <a:pt x="14010" y="21569"/>
                </a:cubicBezTo>
                <a:cubicBezTo>
                  <a:pt x="14035" y="21560"/>
                  <a:pt x="14061" y="21535"/>
                  <a:pt x="14089" y="21505"/>
                </a:cubicBezTo>
                <a:cubicBezTo>
                  <a:pt x="14103" y="21488"/>
                  <a:pt x="14118" y="21467"/>
                  <a:pt x="14133" y="21445"/>
                </a:cubicBezTo>
                <a:cubicBezTo>
                  <a:pt x="14142" y="21431"/>
                  <a:pt x="14152" y="21417"/>
                  <a:pt x="14162" y="21401"/>
                </a:cubicBezTo>
                <a:cubicBezTo>
                  <a:pt x="14210" y="21322"/>
                  <a:pt x="14262" y="21207"/>
                  <a:pt x="14321" y="21071"/>
                </a:cubicBezTo>
                <a:cubicBezTo>
                  <a:pt x="14541" y="20502"/>
                  <a:pt x="14649" y="20464"/>
                  <a:pt x="14649" y="20969"/>
                </a:cubicBezTo>
                <a:cubicBezTo>
                  <a:pt x="14649" y="21000"/>
                  <a:pt x="14652" y="21027"/>
                  <a:pt x="14654" y="21057"/>
                </a:cubicBezTo>
                <a:cubicBezTo>
                  <a:pt x="14667" y="21212"/>
                  <a:pt x="14684" y="21323"/>
                  <a:pt x="14705" y="21401"/>
                </a:cubicBezTo>
                <a:cubicBezTo>
                  <a:pt x="14718" y="21443"/>
                  <a:pt x="14731" y="21481"/>
                  <a:pt x="14746" y="21506"/>
                </a:cubicBezTo>
                <a:cubicBezTo>
                  <a:pt x="14762" y="21533"/>
                  <a:pt x="14781" y="21544"/>
                  <a:pt x="14799" y="21548"/>
                </a:cubicBezTo>
                <a:cubicBezTo>
                  <a:pt x="14802" y="21548"/>
                  <a:pt x="14805" y="21552"/>
                  <a:pt x="14808" y="21552"/>
                </a:cubicBezTo>
                <a:cubicBezTo>
                  <a:pt x="14832" y="21551"/>
                  <a:pt x="14862" y="21529"/>
                  <a:pt x="14899" y="21486"/>
                </a:cubicBezTo>
                <a:cubicBezTo>
                  <a:pt x="14930" y="21450"/>
                  <a:pt x="14968" y="21394"/>
                  <a:pt x="15005" y="21335"/>
                </a:cubicBezTo>
                <a:cubicBezTo>
                  <a:pt x="15011" y="21324"/>
                  <a:pt x="15016" y="21318"/>
                  <a:pt x="15023" y="21307"/>
                </a:cubicBezTo>
                <a:cubicBezTo>
                  <a:pt x="15023" y="21306"/>
                  <a:pt x="15024" y="21305"/>
                  <a:pt x="15024" y="21304"/>
                </a:cubicBezTo>
                <a:cubicBezTo>
                  <a:pt x="15067" y="21230"/>
                  <a:pt x="15113" y="21143"/>
                  <a:pt x="15156" y="21050"/>
                </a:cubicBezTo>
                <a:cubicBezTo>
                  <a:pt x="15157" y="21049"/>
                  <a:pt x="15157" y="21047"/>
                  <a:pt x="15158" y="21046"/>
                </a:cubicBezTo>
                <a:cubicBezTo>
                  <a:pt x="15201" y="20951"/>
                  <a:pt x="15243" y="20849"/>
                  <a:pt x="15280" y="20746"/>
                </a:cubicBezTo>
                <a:cubicBezTo>
                  <a:pt x="15307" y="20671"/>
                  <a:pt x="15324" y="20648"/>
                  <a:pt x="15345" y="20596"/>
                </a:cubicBezTo>
                <a:cubicBezTo>
                  <a:pt x="15345" y="20593"/>
                  <a:pt x="15347" y="20591"/>
                  <a:pt x="15347" y="20589"/>
                </a:cubicBezTo>
                <a:cubicBezTo>
                  <a:pt x="15353" y="20537"/>
                  <a:pt x="15381" y="20476"/>
                  <a:pt x="15418" y="20423"/>
                </a:cubicBezTo>
                <a:cubicBezTo>
                  <a:pt x="15462" y="20344"/>
                  <a:pt x="15502" y="20307"/>
                  <a:pt x="15548" y="20307"/>
                </a:cubicBezTo>
                <a:cubicBezTo>
                  <a:pt x="15556" y="20307"/>
                  <a:pt x="15561" y="20309"/>
                  <a:pt x="15568" y="20310"/>
                </a:cubicBezTo>
                <a:cubicBezTo>
                  <a:pt x="15570" y="20311"/>
                  <a:pt x="15573" y="20307"/>
                  <a:pt x="15575" y="20308"/>
                </a:cubicBezTo>
                <a:cubicBezTo>
                  <a:pt x="15576" y="20309"/>
                  <a:pt x="15575" y="20311"/>
                  <a:pt x="15575" y="20311"/>
                </a:cubicBezTo>
                <a:cubicBezTo>
                  <a:pt x="15581" y="20312"/>
                  <a:pt x="15584" y="20315"/>
                  <a:pt x="15589" y="20317"/>
                </a:cubicBezTo>
                <a:cubicBezTo>
                  <a:pt x="15596" y="20319"/>
                  <a:pt x="15605" y="20320"/>
                  <a:pt x="15610" y="20325"/>
                </a:cubicBezTo>
                <a:cubicBezTo>
                  <a:pt x="15624" y="20335"/>
                  <a:pt x="15634" y="20354"/>
                  <a:pt x="15639" y="20380"/>
                </a:cubicBezTo>
                <a:cubicBezTo>
                  <a:pt x="15657" y="20445"/>
                  <a:pt x="15664" y="20566"/>
                  <a:pt x="15669" y="20796"/>
                </a:cubicBezTo>
                <a:cubicBezTo>
                  <a:pt x="15676" y="21066"/>
                  <a:pt x="15712" y="21339"/>
                  <a:pt x="15749" y="21404"/>
                </a:cubicBezTo>
                <a:cubicBezTo>
                  <a:pt x="15777" y="21451"/>
                  <a:pt x="15795" y="21472"/>
                  <a:pt x="15818" y="21475"/>
                </a:cubicBezTo>
                <a:cubicBezTo>
                  <a:pt x="15833" y="21469"/>
                  <a:pt x="15844" y="21468"/>
                  <a:pt x="15868" y="21449"/>
                </a:cubicBezTo>
                <a:cubicBezTo>
                  <a:pt x="15906" y="21419"/>
                  <a:pt x="15953" y="21374"/>
                  <a:pt x="16002" y="21321"/>
                </a:cubicBezTo>
                <a:lnTo>
                  <a:pt x="16005" y="21318"/>
                </a:lnTo>
                <a:lnTo>
                  <a:pt x="16193" y="21113"/>
                </a:lnTo>
                <a:lnTo>
                  <a:pt x="16264" y="21240"/>
                </a:lnTo>
                <a:cubicBezTo>
                  <a:pt x="16304" y="21310"/>
                  <a:pt x="16346" y="21378"/>
                  <a:pt x="16358" y="21390"/>
                </a:cubicBezTo>
                <a:cubicBezTo>
                  <a:pt x="16365" y="21398"/>
                  <a:pt x="16387" y="21388"/>
                  <a:pt x="16409" y="21375"/>
                </a:cubicBezTo>
                <a:cubicBezTo>
                  <a:pt x="16424" y="21366"/>
                  <a:pt x="16441" y="21354"/>
                  <a:pt x="16459" y="21340"/>
                </a:cubicBezTo>
                <a:cubicBezTo>
                  <a:pt x="16462" y="21338"/>
                  <a:pt x="16465" y="21336"/>
                  <a:pt x="16468" y="21333"/>
                </a:cubicBezTo>
                <a:lnTo>
                  <a:pt x="16475" y="21328"/>
                </a:lnTo>
                <a:lnTo>
                  <a:pt x="16580" y="21216"/>
                </a:lnTo>
                <a:lnTo>
                  <a:pt x="16632" y="21163"/>
                </a:lnTo>
                <a:cubicBezTo>
                  <a:pt x="16632" y="21162"/>
                  <a:pt x="16633" y="21162"/>
                  <a:pt x="16633" y="21162"/>
                </a:cubicBezTo>
                <a:cubicBezTo>
                  <a:pt x="16651" y="21136"/>
                  <a:pt x="16667" y="21110"/>
                  <a:pt x="16667" y="21096"/>
                </a:cubicBezTo>
                <a:cubicBezTo>
                  <a:pt x="16667" y="21057"/>
                  <a:pt x="16679" y="21034"/>
                  <a:pt x="16696" y="21018"/>
                </a:cubicBezTo>
                <a:cubicBezTo>
                  <a:pt x="16699" y="21016"/>
                  <a:pt x="16701" y="21015"/>
                  <a:pt x="16705" y="21014"/>
                </a:cubicBezTo>
                <a:cubicBezTo>
                  <a:pt x="16724" y="21001"/>
                  <a:pt x="16747" y="21001"/>
                  <a:pt x="16773" y="21015"/>
                </a:cubicBezTo>
                <a:lnTo>
                  <a:pt x="16779" y="21010"/>
                </a:lnTo>
                <a:lnTo>
                  <a:pt x="16785" y="21021"/>
                </a:lnTo>
                <a:cubicBezTo>
                  <a:pt x="16808" y="21037"/>
                  <a:pt x="16831" y="21062"/>
                  <a:pt x="16850" y="21100"/>
                </a:cubicBezTo>
                <a:cubicBezTo>
                  <a:pt x="16934" y="21271"/>
                  <a:pt x="17025" y="21263"/>
                  <a:pt x="17184" y="21085"/>
                </a:cubicBezTo>
                <a:lnTo>
                  <a:pt x="17222" y="21045"/>
                </a:lnTo>
                <a:lnTo>
                  <a:pt x="17224" y="21043"/>
                </a:lnTo>
                <a:lnTo>
                  <a:pt x="17381" y="20855"/>
                </a:lnTo>
                <a:lnTo>
                  <a:pt x="17390" y="20865"/>
                </a:lnTo>
                <a:lnTo>
                  <a:pt x="17398" y="20856"/>
                </a:lnTo>
                <a:lnTo>
                  <a:pt x="17493" y="20980"/>
                </a:lnTo>
                <a:lnTo>
                  <a:pt x="17543" y="21045"/>
                </a:lnTo>
                <a:lnTo>
                  <a:pt x="17592" y="21100"/>
                </a:lnTo>
                <a:lnTo>
                  <a:pt x="17785" y="20901"/>
                </a:lnTo>
                <a:lnTo>
                  <a:pt x="17984" y="20699"/>
                </a:lnTo>
                <a:lnTo>
                  <a:pt x="18073" y="20817"/>
                </a:lnTo>
                <a:cubicBezTo>
                  <a:pt x="18093" y="20844"/>
                  <a:pt x="18109" y="20864"/>
                  <a:pt x="18123" y="20879"/>
                </a:cubicBezTo>
                <a:cubicBezTo>
                  <a:pt x="18148" y="20891"/>
                  <a:pt x="18173" y="20896"/>
                  <a:pt x="18199" y="20895"/>
                </a:cubicBezTo>
                <a:cubicBezTo>
                  <a:pt x="18220" y="20885"/>
                  <a:pt x="18245" y="20868"/>
                  <a:pt x="18286" y="20834"/>
                </a:cubicBezTo>
                <a:cubicBezTo>
                  <a:pt x="18354" y="20778"/>
                  <a:pt x="18460" y="20641"/>
                  <a:pt x="18521" y="20531"/>
                </a:cubicBezTo>
                <a:cubicBezTo>
                  <a:pt x="18581" y="20423"/>
                  <a:pt x="18640" y="20336"/>
                  <a:pt x="18656" y="20335"/>
                </a:cubicBezTo>
                <a:cubicBezTo>
                  <a:pt x="18656" y="20335"/>
                  <a:pt x="18657" y="20334"/>
                  <a:pt x="18657" y="20334"/>
                </a:cubicBezTo>
                <a:cubicBezTo>
                  <a:pt x="18659" y="20334"/>
                  <a:pt x="18670" y="20359"/>
                  <a:pt x="18674" y="20363"/>
                </a:cubicBezTo>
                <a:cubicBezTo>
                  <a:pt x="18695" y="20383"/>
                  <a:pt x="18733" y="20434"/>
                  <a:pt x="18778" y="20522"/>
                </a:cubicBezTo>
                <a:cubicBezTo>
                  <a:pt x="18838" y="20638"/>
                  <a:pt x="18896" y="20693"/>
                  <a:pt x="18963" y="20688"/>
                </a:cubicBezTo>
                <a:cubicBezTo>
                  <a:pt x="18964" y="20688"/>
                  <a:pt x="18964" y="20688"/>
                  <a:pt x="18965" y="20688"/>
                </a:cubicBezTo>
                <a:cubicBezTo>
                  <a:pt x="18983" y="20684"/>
                  <a:pt x="19002" y="20668"/>
                  <a:pt x="19022" y="20657"/>
                </a:cubicBezTo>
                <a:cubicBezTo>
                  <a:pt x="19037" y="20648"/>
                  <a:pt x="19052" y="20648"/>
                  <a:pt x="19069" y="20633"/>
                </a:cubicBezTo>
                <a:cubicBezTo>
                  <a:pt x="19069" y="20633"/>
                  <a:pt x="19069" y="20632"/>
                  <a:pt x="19069" y="20632"/>
                </a:cubicBezTo>
                <a:cubicBezTo>
                  <a:pt x="19109" y="20596"/>
                  <a:pt x="19153" y="20546"/>
                  <a:pt x="19201" y="20478"/>
                </a:cubicBezTo>
                <a:cubicBezTo>
                  <a:pt x="19264" y="20389"/>
                  <a:pt x="19300" y="20341"/>
                  <a:pt x="19332" y="20325"/>
                </a:cubicBezTo>
                <a:cubicBezTo>
                  <a:pt x="19348" y="20317"/>
                  <a:pt x="19363" y="20316"/>
                  <a:pt x="19379" y="20322"/>
                </a:cubicBezTo>
                <a:cubicBezTo>
                  <a:pt x="19395" y="20329"/>
                  <a:pt x="19414" y="20342"/>
                  <a:pt x="19435" y="20360"/>
                </a:cubicBezTo>
                <a:cubicBezTo>
                  <a:pt x="19436" y="20361"/>
                  <a:pt x="19436" y="20361"/>
                  <a:pt x="19437" y="20361"/>
                </a:cubicBezTo>
                <a:cubicBezTo>
                  <a:pt x="19438" y="20363"/>
                  <a:pt x="19440" y="20363"/>
                  <a:pt x="19441" y="20364"/>
                </a:cubicBezTo>
                <a:cubicBezTo>
                  <a:pt x="19442" y="20364"/>
                  <a:pt x="19442" y="20364"/>
                  <a:pt x="19443" y="20364"/>
                </a:cubicBezTo>
                <a:cubicBezTo>
                  <a:pt x="19563" y="20463"/>
                  <a:pt x="19702" y="20394"/>
                  <a:pt x="19835" y="20207"/>
                </a:cubicBezTo>
                <a:cubicBezTo>
                  <a:pt x="19860" y="20168"/>
                  <a:pt x="19886" y="20132"/>
                  <a:pt x="19911" y="20085"/>
                </a:cubicBezTo>
                <a:cubicBezTo>
                  <a:pt x="19923" y="20064"/>
                  <a:pt x="19933" y="20041"/>
                  <a:pt x="19945" y="20017"/>
                </a:cubicBezTo>
                <a:cubicBezTo>
                  <a:pt x="19952" y="20002"/>
                  <a:pt x="19960" y="19988"/>
                  <a:pt x="19967" y="19972"/>
                </a:cubicBezTo>
                <a:cubicBezTo>
                  <a:pt x="20027" y="19837"/>
                  <a:pt x="20084" y="19665"/>
                  <a:pt x="20141" y="19471"/>
                </a:cubicBezTo>
                <a:cubicBezTo>
                  <a:pt x="20162" y="19394"/>
                  <a:pt x="20185" y="19320"/>
                  <a:pt x="20204" y="19236"/>
                </a:cubicBezTo>
                <a:cubicBezTo>
                  <a:pt x="20232" y="19124"/>
                  <a:pt x="20259" y="18975"/>
                  <a:pt x="20286" y="18846"/>
                </a:cubicBezTo>
                <a:cubicBezTo>
                  <a:pt x="20360" y="18459"/>
                  <a:pt x="20449" y="17945"/>
                  <a:pt x="20542" y="17390"/>
                </a:cubicBezTo>
                <a:cubicBezTo>
                  <a:pt x="20649" y="16727"/>
                  <a:pt x="20740" y="16158"/>
                  <a:pt x="20831" y="15557"/>
                </a:cubicBezTo>
                <a:cubicBezTo>
                  <a:pt x="20864" y="15336"/>
                  <a:pt x="20913" y="15045"/>
                  <a:pt x="20937" y="14866"/>
                </a:cubicBezTo>
                <a:cubicBezTo>
                  <a:pt x="20974" y="14588"/>
                  <a:pt x="21065" y="14218"/>
                  <a:pt x="21138" y="14043"/>
                </a:cubicBezTo>
                <a:cubicBezTo>
                  <a:pt x="21338" y="13564"/>
                  <a:pt x="21474" y="13109"/>
                  <a:pt x="21551" y="12695"/>
                </a:cubicBezTo>
                <a:cubicBezTo>
                  <a:pt x="21578" y="12495"/>
                  <a:pt x="21596" y="12289"/>
                  <a:pt x="21597" y="12052"/>
                </a:cubicBezTo>
                <a:cubicBezTo>
                  <a:pt x="21598" y="11762"/>
                  <a:pt x="21596" y="11604"/>
                  <a:pt x="21579" y="11482"/>
                </a:cubicBezTo>
                <a:cubicBezTo>
                  <a:pt x="21533" y="11280"/>
                  <a:pt x="21456" y="11112"/>
                  <a:pt x="21347" y="10984"/>
                </a:cubicBezTo>
                <a:cubicBezTo>
                  <a:pt x="21298" y="10926"/>
                  <a:pt x="21271" y="10846"/>
                  <a:pt x="21252" y="10671"/>
                </a:cubicBezTo>
                <a:cubicBezTo>
                  <a:pt x="21251" y="10669"/>
                  <a:pt x="21252" y="10666"/>
                  <a:pt x="21252" y="10665"/>
                </a:cubicBezTo>
                <a:cubicBezTo>
                  <a:pt x="21226" y="10506"/>
                  <a:pt x="21220" y="10269"/>
                  <a:pt x="21208" y="9797"/>
                </a:cubicBezTo>
                <a:cubicBezTo>
                  <a:pt x="21198" y="9407"/>
                  <a:pt x="21186" y="9153"/>
                  <a:pt x="21165" y="8964"/>
                </a:cubicBezTo>
                <a:cubicBezTo>
                  <a:pt x="21145" y="8775"/>
                  <a:pt x="21115" y="8652"/>
                  <a:pt x="21067" y="8522"/>
                </a:cubicBezTo>
                <a:cubicBezTo>
                  <a:pt x="21003" y="8347"/>
                  <a:pt x="20934" y="8018"/>
                  <a:pt x="20914" y="7792"/>
                </a:cubicBezTo>
                <a:cubicBezTo>
                  <a:pt x="20899" y="7619"/>
                  <a:pt x="20872" y="7475"/>
                  <a:pt x="20845" y="7332"/>
                </a:cubicBezTo>
                <a:cubicBezTo>
                  <a:pt x="20818" y="7208"/>
                  <a:pt x="20787" y="7091"/>
                  <a:pt x="20757" y="7015"/>
                </a:cubicBezTo>
                <a:cubicBezTo>
                  <a:pt x="20734" y="6958"/>
                  <a:pt x="20711" y="6884"/>
                  <a:pt x="20689" y="6813"/>
                </a:cubicBezTo>
                <a:cubicBezTo>
                  <a:pt x="20681" y="6801"/>
                  <a:pt x="20675" y="6781"/>
                  <a:pt x="20667" y="6771"/>
                </a:cubicBezTo>
                <a:cubicBezTo>
                  <a:pt x="20625" y="6714"/>
                  <a:pt x="20590" y="6595"/>
                  <a:pt x="20590" y="6506"/>
                </a:cubicBezTo>
                <a:cubicBezTo>
                  <a:pt x="20590" y="6453"/>
                  <a:pt x="20571" y="6374"/>
                  <a:pt x="20557" y="6303"/>
                </a:cubicBezTo>
                <a:cubicBezTo>
                  <a:pt x="20539" y="6220"/>
                  <a:pt x="20522" y="6139"/>
                  <a:pt x="20498" y="6057"/>
                </a:cubicBezTo>
                <a:cubicBezTo>
                  <a:pt x="20492" y="6039"/>
                  <a:pt x="20487" y="6020"/>
                  <a:pt x="20481" y="6002"/>
                </a:cubicBezTo>
                <a:cubicBezTo>
                  <a:pt x="20458" y="5927"/>
                  <a:pt x="20430" y="5857"/>
                  <a:pt x="20404" y="5787"/>
                </a:cubicBezTo>
                <a:cubicBezTo>
                  <a:pt x="20374" y="5709"/>
                  <a:pt x="20343" y="5631"/>
                  <a:pt x="20310" y="5560"/>
                </a:cubicBezTo>
                <a:cubicBezTo>
                  <a:pt x="20266" y="5466"/>
                  <a:pt x="20221" y="5382"/>
                  <a:pt x="20177" y="5313"/>
                </a:cubicBezTo>
                <a:cubicBezTo>
                  <a:pt x="20176" y="5312"/>
                  <a:pt x="20176" y="5311"/>
                  <a:pt x="20175" y="5310"/>
                </a:cubicBezTo>
                <a:cubicBezTo>
                  <a:pt x="20131" y="5241"/>
                  <a:pt x="20089" y="5187"/>
                  <a:pt x="20051" y="5158"/>
                </a:cubicBezTo>
                <a:cubicBezTo>
                  <a:pt x="20028" y="5140"/>
                  <a:pt x="19996" y="5078"/>
                  <a:pt x="19962" y="4992"/>
                </a:cubicBezTo>
                <a:cubicBezTo>
                  <a:pt x="19929" y="4906"/>
                  <a:pt x="19894" y="4797"/>
                  <a:pt x="19867" y="4684"/>
                </a:cubicBezTo>
                <a:cubicBezTo>
                  <a:pt x="19852" y="4622"/>
                  <a:pt x="19834" y="4576"/>
                  <a:pt x="19818" y="4520"/>
                </a:cubicBezTo>
                <a:cubicBezTo>
                  <a:pt x="19673" y="4022"/>
                  <a:pt x="19454" y="3697"/>
                  <a:pt x="19069" y="3432"/>
                </a:cubicBezTo>
                <a:cubicBezTo>
                  <a:pt x="19023" y="3400"/>
                  <a:pt x="18976" y="3354"/>
                  <a:pt x="18931" y="3308"/>
                </a:cubicBezTo>
                <a:cubicBezTo>
                  <a:pt x="18917" y="3294"/>
                  <a:pt x="18901" y="3283"/>
                  <a:pt x="18887" y="3268"/>
                </a:cubicBezTo>
                <a:cubicBezTo>
                  <a:pt x="18880" y="3259"/>
                  <a:pt x="18878" y="3252"/>
                  <a:pt x="18871" y="3244"/>
                </a:cubicBezTo>
                <a:cubicBezTo>
                  <a:pt x="18824" y="3190"/>
                  <a:pt x="18781" y="3135"/>
                  <a:pt x="18760" y="3089"/>
                </a:cubicBezTo>
                <a:cubicBezTo>
                  <a:pt x="18756" y="3081"/>
                  <a:pt x="18750" y="3074"/>
                  <a:pt x="18747" y="3066"/>
                </a:cubicBezTo>
                <a:cubicBezTo>
                  <a:pt x="18744" y="3061"/>
                  <a:pt x="18741" y="3058"/>
                  <a:pt x="18739" y="3053"/>
                </a:cubicBezTo>
                <a:cubicBezTo>
                  <a:pt x="18684" y="2938"/>
                  <a:pt x="18623" y="2834"/>
                  <a:pt x="18556" y="2739"/>
                </a:cubicBezTo>
                <a:cubicBezTo>
                  <a:pt x="18391" y="2514"/>
                  <a:pt x="18183" y="2336"/>
                  <a:pt x="17956" y="2223"/>
                </a:cubicBezTo>
                <a:cubicBezTo>
                  <a:pt x="17875" y="2185"/>
                  <a:pt x="17791" y="2149"/>
                  <a:pt x="17702" y="2126"/>
                </a:cubicBezTo>
                <a:cubicBezTo>
                  <a:pt x="17700" y="2125"/>
                  <a:pt x="17697" y="2124"/>
                  <a:pt x="17695" y="2123"/>
                </a:cubicBezTo>
                <a:cubicBezTo>
                  <a:pt x="17694" y="2123"/>
                  <a:pt x="17693" y="2123"/>
                  <a:pt x="17693" y="2123"/>
                </a:cubicBezTo>
                <a:cubicBezTo>
                  <a:pt x="17574" y="2093"/>
                  <a:pt x="17432" y="2009"/>
                  <a:pt x="17375" y="1933"/>
                </a:cubicBezTo>
                <a:cubicBezTo>
                  <a:pt x="16985" y="1414"/>
                  <a:pt x="16669" y="1214"/>
                  <a:pt x="16119" y="1140"/>
                </a:cubicBezTo>
                <a:cubicBezTo>
                  <a:pt x="16114" y="1140"/>
                  <a:pt x="16111" y="1138"/>
                  <a:pt x="16107" y="1137"/>
                </a:cubicBezTo>
                <a:cubicBezTo>
                  <a:pt x="16045" y="1130"/>
                  <a:pt x="15990" y="1123"/>
                  <a:pt x="15946" y="1112"/>
                </a:cubicBezTo>
                <a:cubicBezTo>
                  <a:pt x="15860" y="1103"/>
                  <a:pt x="15805" y="1076"/>
                  <a:pt x="15743" y="1009"/>
                </a:cubicBezTo>
                <a:cubicBezTo>
                  <a:pt x="15725" y="995"/>
                  <a:pt x="15698" y="964"/>
                  <a:pt x="15678" y="946"/>
                </a:cubicBezTo>
                <a:cubicBezTo>
                  <a:pt x="15678" y="946"/>
                  <a:pt x="15677" y="945"/>
                  <a:pt x="15677" y="945"/>
                </a:cubicBezTo>
                <a:cubicBezTo>
                  <a:pt x="15623" y="899"/>
                  <a:pt x="15561" y="842"/>
                  <a:pt x="15485" y="768"/>
                </a:cubicBezTo>
                <a:cubicBezTo>
                  <a:pt x="15350" y="639"/>
                  <a:pt x="15255" y="558"/>
                  <a:pt x="15161" y="496"/>
                </a:cubicBezTo>
                <a:cubicBezTo>
                  <a:pt x="15138" y="482"/>
                  <a:pt x="15115" y="468"/>
                  <a:pt x="15093" y="456"/>
                </a:cubicBezTo>
                <a:cubicBezTo>
                  <a:pt x="15061" y="438"/>
                  <a:pt x="15029" y="421"/>
                  <a:pt x="14996" y="407"/>
                </a:cubicBezTo>
                <a:cubicBezTo>
                  <a:pt x="14944" y="386"/>
                  <a:pt x="14890" y="368"/>
                  <a:pt x="14826" y="351"/>
                </a:cubicBezTo>
                <a:cubicBezTo>
                  <a:pt x="14731" y="326"/>
                  <a:pt x="14645" y="306"/>
                  <a:pt x="14566" y="293"/>
                </a:cubicBezTo>
                <a:cubicBezTo>
                  <a:pt x="14565" y="293"/>
                  <a:pt x="14565" y="293"/>
                  <a:pt x="14564" y="293"/>
                </a:cubicBezTo>
                <a:cubicBezTo>
                  <a:pt x="14392" y="274"/>
                  <a:pt x="14205" y="282"/>
                  <a:pt x="13995" y="316"/>
                </a:cubicBezTo>
                <a:cubicBezTo>
                  <a:pt x="13959" y="325"/>
                  <a:pt x="13925" y="329"/>
                  <a:pt x="13886" y="340"/>
                </a:cubicBezTo>
                <a:cubicBezTo>
                  <a:pt x="13680" y="397"/>
                  <a:pt x="13622" y="401"/>
                  <a:pt x="13477" y="326"/>
                </a:cubicBezTo>
                <a:cubicBezTo>
                  <a:pt x="13477" y="326"/>
                  <a:pt x="13476" y="326"/>
                  <a:pt x="13476" y="326"/>
                </a:cubicBezTo>
                <a:cubicBezTo>
                  <a:pt x="13472" y="324"/>
                  <a:pt x="13465" y="320"/>
                  <a:pt x="13461" y="318"/>
                </a:cubicBezTo>
                <a:cubicBezTo>
                  <a:pt x="13433" y="303"/>
                  <a:pt x="13408" y="291"/>
                  <a:pt x="13371" y="270"/>
                </a:cubicBezTo>
                <a:cubicBezTo>
                  <a:pt x="13259" y="206"/>
                  <a:pt x="13148" y="158"/>
                  <a:pt x="13037" y="117"/>
                </a:cubicBezTo>
                <a:cubicBezTo>
                  <a:pt x="12963" y="90"/>
                  <a:pt x="12891" y="68"/>
                  <a:pt x="12819" y="47"/>
                </a:cubicBezTo>
                <a:cubicBezTo>
                  <a:pt x="12681" y="15"/>
                  <a:pt x="12541" y="-2"/>
                  <a:pt x="12398" y="0"/>
                </a:cubicBezTo>
                <a:close/>
                <a:moveTo>
                  <a:pt x="2412" y="9876"/>
                </a:moveTo>
                <a:cubicBezTo>
                  <a:pt x="2434" y="9872"/>
                  <a:pt x="2449" y="9875"/>
                  <a:pt x="2458" y="9883"/>
                </a:cubicBezTo>
                <a:cubicBezTo>
                  <a:pt x="2479" y="9904"/>
                  <a:pt x="2511" y="10173"/>
                  <a:pt x="2529" y="10480"/>
                </a:cubicBezTo>
                <a:cubicBezTo>
                  <a:pt x="2547" y="10786"/>
                  <a:pt x="2593" y="11419"/>
                  <a:pt x="2633" y="11885"/>
                </a:cubicBezTo>
                <a:cubicBezTo>
                  <a:pt x="2722" y="12915"/>
                  <a:pt x="2726" y="14318"/>
                  <a:pt x="2641" y="14714"/>
                </a:cubicBezTo>
                <a:cubicBezTo>
                  <a:pt x="2607" y="14871"/>
                  <a:pt x="2556" y="15008"/>
                  <a:pt x="2526" y="15018"/>
                </a:cubicBezTo>
                <a:cubicBezTo>
                  <a:pt x="2437" y="15045"/>
                  <a:pt x="1872" y="14620"/>
                  <a:pt x="1628" y="14343"/>
                </a:cubicBezTo>
                <a:cubicBezTo>
                  <a:pt x="1330" y="14003"/>
                  <a:pt x="1133" y="13625"/>
                  <a:pt x="976" y="13087"/>
                </a:cubicBezTo>
                <a:cubicBezTo>
                  <a:pt x="778" y="12412"/>
                  <a:pt x="801" y="11788"/>
                  <a:pt x="1041" y="11283"/>
                </a:cubicBezTo>
                <a:cubicBezTo>
                  <a:pt x="1245" y="10853"/>
                  <a:pt x="1370" y="10659"/>
                  <a:pt x="1592" y="10427"/>
                </a:cubicBezTo>
                <a:cubicBezTo>
                  <a:pt x="1815" y="10192"/>
                  <a:pt x="2260" y="9901"/>
                  <a:pt x="2412" y="987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714825" y="163925"/>
            <a:ext cx="156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facebook.com/axisjtom</a:t>
            </a:r>
            <a:endParaRPr sz="10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709" y="242350"/>
            <a:ext cx="181850" cy="1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/>
        </p:nvSpPr>
        <p:spPr>
          <a:xfrm>
            <a:off x="304800" y="401525"/>
            <a:ext cx="549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3"/>
              </a:rPr>
              <a:t>https://github.com/thomasJang/react-fed/blob/step/antd/src/pages/JoinForm.tsx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225" name="Google Shape;225;p34"/>
          <p:cNvSpPr txBox="1"/>
          <p:nvPr/>
        </p:nvSpPr>
        <p:spPr>
          <a:xfrm>
            <a:off x="304800" y="2942475"/>
            <a:ext cx="549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4"/>
              </a:rPr>
              <a:t>https://github.com/thomasJang/react-fed/blob/step/antd/src/App.tsx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226" name="Google Shape;226;p34"/>
          <p:cNvSpPr txBox="1"/>
          <p:nvPr/>
        </p:nvSpPr>
        <p:spPr>
          <a:xfrm>
            <a:off x="6524350" y="564650"/>
            <a:ext cx="2956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27" name="Google Shape;227;p34"/>
          <p:cNvSpPr txBox="1"/>
          <p:nvPr/>
        </p:nvSpPr>
        <p:spPr>
          <a:xfrm>
            <a:off x="6375475" y="72140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JoinForm컴포넌트를 만들어 주세요.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line69에 있는 antd rules 사용법에 대해 공부하세요.</a:t>
            </a:r>
            <a:endParaRPr sz="700"/>
          </a:p>
        </p:txBody>
      </p:sp>
      <p:sp>
        <p:nvSpPr>
          <p:cNvPr id="228" name="Google Shape;228;p34"/>
          <p:cNvSpPr txBox="1"/>
          <p:nvPr/>
        </p:nvSpPr>
        <p:spPr>
          <a:xfrm>
            <a:off x="6375475" y="327775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JoinForm컴포넌트를 App.tsx에 추가해주세요.</a:t>
            </a:r>
            <a:endParaRPr sz="700">
              <a:solidFill>
                <a:srgbClr val="FF0000"/>
              </a:solidFill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050" y="721400"/>
            <a:ext cx="3860251" cy="19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3277750"/>
            <a:ext cx="4840245" cy="16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265500" y="1233175"/>
            <a:ext cx="3084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Popover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메뉴만들기</a:t>
            </a:r>
            <a:endParaRPr sz="2700">
              <a:solidFill>
                <a:srgbClr val="666666"/>
              </a:solidFill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100" y="1143775"/>
            <a:ext cx="5071149" cy="332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idx="1" type="subTitle"/>
          </p:nvPr>
        </p:nvSpPr>
        <p:spPr>
          <a:xfrm>
            <a:off x="265500" y="2803075"/>
            <a:ext cx="3066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/>
        </p:nvSpPr>
        <p:spPr>
          <a:xfrm>
            <a:off x="304800" y="401525"/>
            <a:ext cx="549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3"/>
              </a:rPr>
              <a:t>https://github.com/thomasJang/react-fed/blob/step/antd-popover/src/pages/UserProfile.tsx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244" name="Google Shape;244;p36"/>
          <p:cNvSpPr txBox="1"/>
          <p:nvPr/>
        </p:nvSpPr>
        <p:spPr>
          <a:xfrm>
            <a:off x="6524350" y="564650"/>
            <a:ext cx="2956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45" name="Google Shape;245;p36"/>
          <p:cNvSpPr txBox="1"/>
          <p:nvPr/>
        </p:nvSpPr>
        <p:spPr>
          <a:xfrm>
            <a:off x="6375475" y="72140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flexBox레이아웃을 간편하게 사용하기 위해 SMixinFlexRow 를 만들어 사용하고 있습니다.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사용하기도 간편하고 인자를 잘못 타이핑 할 염려도 없습니다.</a:t>
            </a:r>
            <a:endParaRPr sz="700"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50" y="677825"/>
            <a:ext cx="5508338" cy="41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50" y="3757350"/>
            <a:ext cx="5636299" cy="1157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8" name="Google Shape;248;p36"/>
          <p:cNvSpPr txBox="1"/>
          <p:nvPr/>
        </p:nvSpPr>
        <p:spPr>
          <a:xfrm>
            <a:off x="6375475" y="3772675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Popover안에 메뉴를 넣습니다.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하지만 마우스 오버시에 Popover가 보이게 되어 스타일을 파악하기 어렵습니다.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trigger속성을 변경하여 클릭시에 popover가 표시되도록 변경하고 브라우저 콘솔에서 popover 엘리먼트의 스타일 속성을 확인합니다.</a:t>
            </a:r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4966325" y="2337888"/>
            <a:ext cx="2676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37"/>
          <p:cNvCxnSpPr/>
          <p:nvPr/>
        </p:nvCxnSpPr>
        <p:spPr>
          <a:xfrm>
            <a:off x="4604225" y="2828838"/>
            <a:ext cx="2178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5" name="Google Shape;255;p37"/>
          <p:cNvCxnSpPr/>
          <p:nvPr/>
        </p:nvCxnSpPr>
        <p:spPr>
          <a:xfrm>
            <a:off x="4984775" y="2159813"/>
            <a:ext cx="259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6" name="Google Shape;256;p37"/>
          <p:cNvCxnSpPr/>
          <p:nvPr/>
        </p:nvCxnSpPr>
        <p:spPr>
          <a:xfrm>
            <a:off x="7826750" y="2331588"/>
            <a:ext cx="0" cy="9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57" name="Google Shape;257;p37"/>
          <p:cNvSpPr/>
          <p:nvPr/>
        </p:nvSpPr>
        <p:spPr>
          <a:xfrm rot="5400000">
            <a:off x="1610025" y="2551048"/>
            <a:ext cx="2289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37"/>
          <p:cNvCxnSpPr/>
          <p:nvPr/>
        </p:nvCxnSpPr>
        <p:spPr>
          <a:xfrm>
            <a:off x="2754525" y="1738575"/>
            <a:ext cx="0" cy="1588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9" name="Google Shape;259;p37"/>
          <p:cNvCxnSpPr/>
          <p:nvPr/>
        </p:nvCxnSpPr>
        <p:spPr>
          <a:xfrm>
            <a:off x="1921375" y="1926400"/>
            <a:ext cx="0" cy="21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0" name="Google Shape;260;p37"/>
          <p:cNvCxnSpPr/>
          <p:nvPr/>
        </p:nvCxnSpPr>
        <p:spPr>
          <a:xfrm>
            <a:off x="2754525" y="3873588"/>
            <a:ext cx="0" cy="9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1" name="Google Shape;261;p37"/>
          <p:cNvSpPr txBox="1"/>
          <p:nvPr/>
        </p:nvSpPr>
        <p:spPr>
          <a:xfrm>
            <a:off x="2241975" y="1082525"/>
            <a:ext cx="1025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direction column</a:t>
            </a:r>
            <a:endParaRPr/>
          </a:p>
        </p:txBody>
      </p:sp>
      <p:sp>
        <p:nvSpPr>
          <p:cNvPr id="262" name="Google Shape;262;p37"/>
          <p:cNvSpPr txBox="1"/>
          <p:nvPr/>
        </p:nvSpPr>
        <p:spPr>
          <a:xfrm>
            <a:off x="715725" y="2849325"/>
            <a:ext cx="1025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justify</a:t>
            </a:r>
            <a:endParaRPr/>
          </a:p>
        </p:txBody>
      </p:sp>
      <p:sp>
        <p:nvSpPr>
          <p:cNvPr id="263" name="Google Shape;263;p37"/>
          <p:cNvSpPr txBox="1"/>
          <p:nvPr/>
        </p:nvSpPr>
        <p:spPr>
          <a:xfrm>
            <a:off x="2241975" y="4462075"/>
            <a:ext cx="1025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align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3652950" y="2625550"/>
            <a:ext cx="1025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direction row</a:t>
            </a:r>
            <a:endParaRPr/>
          </a:p>
        </p:txBody>
      </p:sp>
      <p:sp>
        <p:nvSpPr>
          <p:cNvPr id="265" name="Google Shape;265;p37"/>
          <p:cNvSpPr txBox="1"/>
          <p:nvPr/>
        </p:nvSpPr>
        <p:spPr>
          <a:xfrm>
            <a:off x="5770325" y="1665000"/>
            <a:ext cx="1025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justify</a:t>
            </a:r>
            <a:endParaRPr/>
          </a:p>
        </p:txBody>
      </p:sp>
      <p:sp>
        <p:nvSpPr>
          <p:cNvPr id="266" name="Google Shape;266;p37"/>
          <p:cNvSpPr txBox="1"/>
          <p:nvPr/>
        </p:nvSpPr>
        <p:spPr>
          <a:xfrm>
            <a:off x="7869625" y="2604100"/>
            <a:ext cx="1025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align</a:t>
            </a:r>
            <a:endParaRPr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>
            <p:ph type="title"/>
          </p:nvPr>
        </p:nvSpPr>
        <p:spPr>
          <a:xfrm>
            <a:off x="175066" y="107025"/>
            <a:ext cx="7247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Flexbox </a:t>
            </a:r>
            <a:endParaRPr/>
          </a:p>
        </p:txBody>
      </p:sp>
      <p:sp>
        <p:nvSpPr>
          <p:cNvPr id="269" name="Google Shape;269;p37"/>
          <p:cNvSpPr txBox="1"/>
          <p:nvPr/>
        </p:nvSpPr>
        <p:spPr>
          <a:xfrm>
            <a:off x="4984775" y="4214000"/>
            <a:ext cx="2676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https://bit.ly/2I2nvol</a:t>
            </a:r>
            <a:r>
              <a:rPr lang="ko" sz="1100"/>
              <a:t> flexBox Tutorial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/>
        </p:nvSpPr>
        <p:spPr>
          <a:xfrm>
            <a:off x="304800" y="401525"/>
            <a:ext cx="549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3"/>
              </a:rPr>
              <a:t>https://github.com/thomasJang/react-fed/blob/step/antd-popover/src/styled/mixins.ts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275" name="Google Shape;275;p38"/>
          <p:cNvSpPr txBox="1"/>
          <p:nvPr/>
        </p:nvSpPr>
        <p:spPr>
          <a:xfrm>
            <a:off x="6524350" y="564650"/>
            <a:ext cx="2956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6" name="Google Shape;276;p38"/>
          <p:cNvSpPr txBox="1"/>
          <p:nvPr/>
        </p:nvSpPr>
        <p:spPr>
          <a:xfrm>
            <a:off x="6375475" y="72140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SMixinFlex는 </a:t>
            </a:r>
            <a:r>
              <a:rPr lang="ko" sz="800">
                <a:solidFill>
                  <a:schemeClr val="dk1"/>
                </a:solidFill>
              </a:rPr>
              <a:t>template string 를 return하는 함수이고 모든 인자는 타입이 정의되어 있습니다.</a:t>
            </a:r>
            <a:endParaRPr sz="700"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6425"/>
            <a:ext cx="6070676" cy="3750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/>
        </p:nvSpPr>
        <p:spPr>
          <a:xfrm>
            <a:off x="6524350" y="564650"/>
            <a:ext cx="2956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3" name="Google Shape;283;p39"/>
          <p:cNvSpPr txBox="1"/>
          <p:nvPr/>
        </p:nvSpPr>
        <p:spPr>
          <a:xfrm>
            <a:off x="6375475" y="72140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popover의 스타일 속성을 확인해보니.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컴포넌트에서 해결 할수 없는 상태 입니다.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5" y="672213"/>
            <a:ext cx="6070678" cy="3799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/>
        </p:nvSpPr>
        <p:spPr>
          <a:xfrm>
            <a:off x="304800" y="401525"/>
            <a:ext cx="549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3"/>
              </a:rPr>
              <a:t>https://github.com/thomasJang/react-fed/blob/step/antd-popover/src/styles/antd/ant-popover.less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290" name="Google Shape;290;p40"/>
          <p:cNvSpPr txBox="1"/>
          <p:nvPr/>
        </p:nvSpPr>
        <p:spPr>
          <a:xfrm>
            <a:off x="6524350" y="564650"/>
            <a:ext cx="2956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91" name="Google Shape;291;p40"/>
          <p:cNvSpPr txBox="1"/>
          <p:nvPr/>
        </p:nvSpPr>
        <p:spPr>
          <a:xfrm>
            <a:off x="6375475" y="72140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ant-popover.less파일을 만들어 스타일 속성을 재정의 합니다.</a:t>
            </a:r>
            <a:endParaRPr sz="700"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0725"/>
            <a:ext cx="5749002" cy="187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효율적</a:t>
            </a:r>
            <a:r>
              <a:rPr b="1" lang="ko"/>
              <a:t>인 코드 작성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/>
              <a:t>(destructing, async/awai</a:t>
            </a:r>
            <a:r>
              <a:rPr lang="ko" sz="3300"/>
              <a:t>t</a:t>
            </a:r>
            <a:r>
              <a:rPr lang="ko" sz="3300"/>
              <a:t>)</a:t>
            </a:r>
            <a:endParaRPr sz="3300"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EAB63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8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EAB6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42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65500" y="2032000"/>
            <a:ext cx="3084600" cy="8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73763"/>
                </a:solidFill>
              </a:rPr>
              <a:t>목차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3834425" y="349275"/>
            <a:ext cx="5104500" cy="44448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ko">
                <a:solidFill>
                  <a:srgbClr val="1C4587"/>
                </a:solidFill>
              </a:rPr>
              <a:t>CRA로</a:t>
            </a:r>
            <a:r>
              <a:rPr lang="ko">
                <a:solidFill>
                  <a:srgbClr val="1C4587"/>
                </a:solidFill>
              </a:rPr>
              <a:t> React-TS 프로젝트 시작하기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ko">
                <a:solidFill>
                  <a:srgbClr val="1C4587"/>
                </a:solidFill>
              </a:rPr>
              <a:t>app-rewire를 사용하여 less-loader 연결하기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ko">
                <a:solidFill>
                  <a:srgbClr val="1C4587"/>
                </a:solidFill>
              </a:rPr>
              <a:t>antd, styled-components사용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ko">
                <a:solidFill>
                  <a:srgbClr val="1C4587"/>
                </a:solidFill>
              </a:rPr>
              <a:t>효율적인 코드 작성 (destructing, async, await, type)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1C4587"/>
              </a:buClr>
              <a:buSzPts val="1800"/>
              <a:buAutoNum type="arabicPeriod"/>
            </a:pPr>
            <a:r>
              <a:rPr lang="ko">
                <a:solidFill>
                  <a:srgbClr val="1C4587"/>
                </a:solidFill>
              </a:rPr>
              <a:t>Drag &amp; Resizing (Resizing, ellipsis, Drag &amp; drop, Sub component auto resizing)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EAB63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02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EAB6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678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EAB6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69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/>
          <p:nvPr/>
        </p:nvSpPr>
        <p:spPr>
          <a:xfrm>
            <a:off x="4297725" y="0"/>
            <a:ext cx="4846200" cy="5143500"/>
          </a:xfrm>
          <a:prstGeom prst="rect">
            <a:avLst/>
          </a:prstGeom>
          <a:solidFill>
            <a:srgbClr val="4A90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725" y="264875"/>
            <a:ext cx="4846276" cy="461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7"/>
          <p:cNvSpPr txBox="1"/>
          <p:nvPr>
            <p:ph idx="4294967295" type="title"/>
          </p:nvPr>
        </p:nvSpPr>
        <p:spPr>
          <a:xfrm>
            <a:off x="583650" y="1233175"/>
            <a:ext cx="30846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AntD Modal을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Promise로 만들어봅시다.</a:t>
            </a:r>
            <a:endParaRPr sz="2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/>
        </p:nvSpPr>
        <p:spPr>
          <a:xfrm>
            <a:off x="304800" y="401525"/>
            <a:ext cx="549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3"/>
              </a:rPr>
              <a:t>https://github.com/thomasJang/react-fed/blob/step/async-await/src/components/confirmDialog.tsx#L23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336" name="Google Shape;336;p48"/>
          <p:cNvSpPr txBox="1"/>
          <p:nvPr/>
        </p:nvSpPr>
        <p:spPr>
          <a:xfrm>
            <a:off x="6524350" y="564650"/>
            <a:ext cx="2956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7" name="Google Shape;337;p48"/>
          <p:cNvSpPr txBox="1"/>
          <p:nvPr/>
        </p:nvSpPr>
        <p:spPr>
          <a:xfrm>
            <a:off x="6375475" y="72140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antd 의 Modal.method()를 Promise함수로 만들어 줍니다.</a:t>
            </a:r>
            <a:endParaRPr sz="700"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6425"/>
            <a:ext cx="6070675" cy="3869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/>
        </p:nvSpPr>
        <p:spPr>
          <a:xfrm>
            <a:off x="304800" y="401525"/>
            <a:ext cx="549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3"/>
              </a:rPr>
              <a:t>https://github.com/thomasJang/react-fed/blob/step/async-await/src/pages/JoinForm.tsx#L50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344" name="Google Shape;344;p49"/>
          <p:cNvSpPr txBox="1"/>
          <p:nvPr/>
        </p:nvSpPr>
        <p:spPr>
          <a:xfrm>
            <a:off x="6524350" y="564650"/>
            <a:ext cx="2956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45" name="Google Shape;345;p49"/>
          <p:cNvSpPr txBox="1"/>
          <p:nvPr/>
        </p:nvSpPr>
        <p:spPr>
          <a:xfrm>
            <a:off x="6375475" y="72140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JoinForm이 submit될 때 async await로 confirmDialog를 처리 할 수 있습니다.</a:t>
            </a:r>
            <a:endParaRPr sz="700"/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400" y="832725"/>
            <a:ext cx="6199621" cy="29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Drag &amp; Resizing</a:t>
            </a:r>
            <a:endParaRPr b="1"/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/>
          <p:nvPr/>
        </p:nvSpPr>
        <p:spPr>
          <a:xfrm>
            <a:off x="1853825" y="852025"/>
            <a:ext cx="1838400" cy="345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</a:t>
            </a:r>
            <a:endParaRPr/>
          </a:p>
        </p:txBody>
      </p:sp>
      <p:sp>
        <p:nvSpPr>
          <p:cNvPr id="358" name="Google Shape;358;p51"/>
          <p:cNvSpPr/>
          <p:nvPr/>
        </p:nvSpPr>
        <p:spPr>
          <a:xfrm>
            <a:off x="3692024" y="852025"/>
            <a:ext cx="3927000" cy="345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</a:t>
            </a:r>
            <a:endParaRPr/>
          </a:p>
        </p:txBody>
      </p:sp>
      <p:cxnSp>
        <p:nvCxnSpPr>
          <p:cNvPr id="359" name="Google Shape;359;p51"/>
          <p:cNvCxnSpPr/>
          <p:nvPr/>
        </p:nvCxnSpPr>
        <p:spPr>
          <a:xfrm>
            <a:off x="3596716" y="2588391"/>
            <a:ext cx="196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/>
        </p:nvSpPr>
        <p:spPr>
          <a:xfrm>
            <a:off x="304800" y="401525"/>
            <a:ext cx="549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3"/>
              </a:rPr>
              <a:t>https://github.com/thomasJang/react-fed/blob/step/resize/src/pages/PanelResize.tsx#L16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365" name="Google Shape;365;p52"/>
          <p:cNvSpPr txBox="1"/>
          <p:nvPr/>
        </p:nvSpPr>
        <p:spPr>
          <a:xfrm>
            <a:off x="6524350" y="564650"/>
            <a:ext cx="2956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66" name="Google Shape;366;p52"/>
          <p:cNvSpPr txBox="1"/>
          <p:nvPr/>
        </p:nvSpPr>
        <p:spPr>
          <a:xfrm>
            <a:off x="6375475" y="72140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주석으로 된 부분을 해제하여 확인해보세요.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주석을 해제 할 때 위부분의 코드와 충돌이 납니다.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코드가 작동 되도록 해결해보세요.</a:t>
            </a:r>
            <a:endParaRPr sz="700"/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6425"/>
            <a:ext cx="6070674" cy="375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/>
          <p:nvPr/>
        </p:nvSpPr>
        <p:spPr>
          <a:xfrm>
            <a:off x="591175" y="394538"/>
            <a:ext cx="3181500" cy="78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</a:t>
            </a:r>
            <a:endParaRPr/>
          </a:p>
        </p:txBody>
      </p:sp>
      <p:sp>
        <p:nvSpPr>
          <p:cNvPr id="373" name="Google Shape;373;p53"/>
          <p:cNvSpPr/>
          <p:nvPr/>
        </p:nvSpPr>
        <p:spPr>
          <a:xfrm>
            <a:off x="591175" y="1287169"/>
            <a:ext cx="3181500" cy="78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</a:t>
            </a:r>
            <a:endParaRPr/>
          </a:p>
        </p:txBody>
      </p:sp>
      <p:sp>
        <p:nvSpPr>
          <p:cNvPr id="374" name="Google Shape;374;p53"/>
          <p:cNvSpPr/>
          <p:nvPr/>
        </p:nvSpPr>
        <p:spPr>
          <a:xfrm>
            <a:off x="591175" y="3072431"/>
            <a:ext cx="3181500" cy="78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</a:t>
            </a:r>
            <a:endParaRPr/>
          </a:p>
        </p:txBody>
      </p:sp>
      <p:sp>
        <p:nvSpPr>
          <p:cNvPr id="375" name="Google Shape;375;p53"/>
          <p:cNvSpPr/>
          <p:nvPr/>
        </p:nvSpPr>
        <p:spPr>
          <a:xfrm>
            <a:off x="591175" y="2179800"/>
            <a:ext cx="3181500" cy="78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</a:t>
            </a:r>
            <a:endParaRPr/>
          </a:p>
        </p:txBody>
      </p:sp>
      <p:sp>
        <p:nvSpPr>
          <p:cNvPr id="376" name="Google Shape;376;p53"/>
          <p:cNvSpPr/>
          <p:nvPr/>
        </p:nvSpPr>
        <p:spPr>
          <a:xfrm>
            <a:off x="5125450" y="394538"/>
            <a:ext cx="3181500" cy="783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</a:t>
            </a:r>
            <a:endParaRPr/>
          </a:p>
        </p:txBody>
      </p:sp>
      <p:sp>
        <p:nvSpPr>
          <p:cNvPr id="377" name="Google Shape;377;p53"/>
          <p:cNvSpPr/>
          <p:nvPr/>
        </p:nvSpPr>
        <p:spPr>
          <a:xfrm>
            <a:off x="5125450" y="1287169"/>
            <a:ext cx="3181500" cy="78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</a:t>
            </a:r>
            <a:endParaRPr/>
          </a:p>
        </p:txBody>
      </p:sp>
      <p:sp>
        <p:nvSpPr>
          <p:cNvPr id="378" name="Google Shape;378;p53"/>
          <p:cNvSpPr/>
          <p:nvPr/>
        </p:nvSpPr>
        <p:spPr>
          <a:xfrm>
            <a:off x="5125450" y="3965056"/>
            <a:ext cx="3181500" cy="78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</a:t>
            </a:r>
            <a:endParaRPr/>
          </a:p>
        </p:txBody>
      </p:sp>
      <p:sp>
        <p:nvSpPr>
          <p:cNvPr id="379" name="Google Shape;379;p53"/>
          <p:cNvSpPr/>
          <p:nvPr/>
        </p:nvSpPr>
        <p:spPr>
          <a:xfrm>
            <a:off x="5125450" y="3072425"/>
            <a:ext cx="3181500" cy="78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</a:t>
            </a:r>
            <a:endParaRPr/>
          </a:p>
        </p:txBody>
      </p:sp>
      <p:sp>
        <p:nvSpPr>
          <p:cNvPr id="380" name="Google Shape;380;p53"/>
          <p:cNvSpPr/>
          <p:nvPr/>
        </p:nvSpPr>
        <p:spPr>
          <a:xfrm>
            <a:off x="5125450" y="2179800"/>
            <a:ext cx="3181500" cy="78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Drop here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81" name="Google Shape;381;p53"/>
          <p:cNvSpPr/>
          <p:nvPr/>
        </p:nvSpPr>
        <p:spPr>
          <a:xfrm>
            <a:off x="5371325" y="1842838"/>
            <a:ext cx="3181500" cy="783900"/>
          </a:xfrm>
          <a:prstGeom prst="roundRect">
            <a:avLst>
              <a:gd fmla="val 16667" name="adj"/>
            </a:avLst>
          </a:prstGeom>
          <a:solidFill>
            <a:srgbClr val="EEEEEE">
              <a:alpha val="36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175066" y="107025"/>
            <a:ext cx="7247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CRA</a:t>
            </a:r>
            <a:r>
              <a:rPr lang="ko"/>
              <a:t>는 왜 써야 되나요?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319250" y="1169950"/>
            <a:ext cx="5533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/>
              <a:t>CRA없</a:t>
            </a:r>
            <a:r>
              <a:rPr b="1" lang="ko" sz="1900"/>
              <a:t>이 React프로젝트를 만들려면 해야 하는 일들</a:t>
            </a:r>
            <a:endParaRPr b="1" sz="1900"/>
          </a:p>
        </p:txBody>
      </p:sp>
      <p:sp>
        <p:nvSpPr>
          <p:cNvPr id="90" name="Google Shape;90;p18"/>
          <p:cNvSpPr txBox="1"/>
          <p:nvPr/>
        </p:nvSpPr>
        <p:spPr>
          <a:xfrm>
            <a:off x="266700" y="1742050"/>
            <a:ext cx="4743000" cy="25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index.html 형식에 맞도록 만들기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webpack 설치 및 설정 (loader, devServer…)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babel 설치 및 설정 (presets...)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React 설치 및 설정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TypeScript 설치 및 설정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HMR(Hot Module Replacement) 설치</a:t>
            </a:r>
            <a:endParaRPr sz="1600"/>
          </a:p>
        </p:txBody>
      </p:sp>
      <p:sp>
        <p:nvSpPr>
          <p:cNvPr id="91" name="Google Shape;91;p18"/>
          <p:cNvSpPr/>
          <p:nvPr/>
        </p:nvSpPr>
        <p:spPr>
          <a:xfrm>
            <a:off x="5274850" y="2386550"/>
            <a:ext cx="709200" cy="10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6367975" y="2067475"/>
            <a:ext cx="25161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매번 프로젝트 시작할 때마다 버전이 달라짐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‘나는 가만히 있는데 세상을 너무 빨리 변해..’</a:t>
            </a:r>
            <a:endParaRPr sz="13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/>
        </p:nvSpPr>
        <p:spPr>
          <a:xfrm>
            <a:off x="304800" y="401525"/>
            <a:ext cx="549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3"/>
              </a:rPr>
              <a:t>https://github.com/thomasJang/react-fed/blob/step/dragdrop/src/pages/DragDrop.tsx#L104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387" name="Google Shape;387;p54"/>
          <p:cNvSpPr txBox="1"/>
          <p:nvPr/>
        </p:nvSpPr>
        <p:spPr>
          <a:xfrm>
            <a:off x="6524350" y="564650"/>
            <a:ext cx="2956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88" name="Google Shape;388;p54"/>
          <p:cNvSpPr txBox="1"/>
          <p:nvPr/>
        </p:nvSpPr>
        <p:spPr>
          <a:xfrm>
            <a:off x="6375475" y="721400"/>
            <a:ext cx="263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마찬가지로 주석을 해제하면 작동합니다.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하지만 ref를 만들고 container에 연결하지 않은 상태 입니다.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문제를 해결해보세요.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그리고 현재 Drag &amp; Drop은 마지막 드랍이벤트가 발생했을때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panels의 순서를 변경하는 코드를 작성하지 않은 상태 입니다.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문제를 해결해보세요.</a:t>
            </a:r>
            <a:endParaRPr sz="700"/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0225"/>
            <a:ext cx="5920964" cy="41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CRA(create-react-app)</a:t>
            </a:r>
            <a:r>
              <a:rPr lang="ko"/>
              <a:t>로 React-ts 프로젝트 시작하기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https://github.com/thomasJang/react-fed</a:t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3167225" y="3019625"/>
            <a:ext cx="2774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</a:rPr>
              <a:t>모</a:t>
            </a:r>
            <a:r>
              <a:rPr lang="ko" sz="1600">
                <a:solidFill>
                  <a:srgbClr val="666666"/>
                </a:solidFill>
              </a:rPr>
              <a:t>든 예제 소스코드는 여기에</a:t>
            </a:r>
            <a:endParaRPr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2561750" y="4157200"/>
            <a:ext cx="3975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3"/>
              </a:rPr>
              <a:t>https://github.com/facebook/create-react-app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030800"/>
            <a:ext cx="4214900" cy="30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700" y="1030800"/>
            <a:ext cx="4214900" cy="30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499" y="641650"/>
            <a:ext cx="4873201" cy="38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title"/>
          </p:nvPr>
        </p:nvSpPr>
        <p:spPr>
          <a:xfrm>
            <a:off x="265500" y="1233175"/>
            <a:ext cx="3084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CRA 공식문서</a:t>
            </a:r>
            <a:endParaRPr/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265500" y="2803075"/>
            <a:ext cx="3066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5"/>
              </a:rPr>
              <a:t>https://facebook.github.io/create-react-app/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550" y="801225"/>
            <a:ext cx="5125876" cy="35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25" y="4765400"/>
            <a:ext cx="788948" cy="2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265500" y="1233175"/>
            <a:ext cx="3084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소스코</a:t>
            </a:r>
            <a:r>
              <a:rPr lang="ko"/>
              <a:t>드 살펴보기</a:t>
            </a:r>
            <a:endParaRPr/>
          </a:p>
        </p:txBody>
      </p:sp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265500" y="2803075"/>
            <a:ext cx="3066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프로젝트가 어떻게 만들어 졌는지 살펴 봅시다.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